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1" r:id="rId6"/>
    <p:sldId id="289" r:id="rId7"/>
    <p:sldId id="263" r:id="rId8"/>
    <p:sldId id="286" r:id="rId9"/>
    <p:sldId id="287" r:id="rId10"/>
    <p:sldId id="288" r:id="rId11"/>
    <p:sldId id="264" r:id="rId12"/>
    <p:sldId id="278" r:id="rId13"/>
    <p:sldId id="281" r:id="rId14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16"/>
    </p:embeddedFont>
    <p:embeddedFont>
      <p:font typeface="Georgia" panose="02040502050405020303" pitchFamily="18" charset="0"/>
      <p:regular r:id="rId17"/>
      <p:bold r:id="rId18"/>
      <p:italic r:id="rId19"/>
      <p:boldItalic r:id="rId20"/>
    </p:embeddedFont>
    <p:embeddedFont>
      <p:font typeface="Sitka Display" pitchFamily="2" charset="0"/>
      <p:regular r:id="rId21"/>
      <p:bold r:id="rId22"/>
      <p:italic r:id="rId23"/>
      <p:boldItalic r:id="rId24"/>
    </p:embeddedFont>
    <p:embeddedFont>
      <p:font typeface="Source Code Pro" panose="020B0509030403020204" pitchFamily="49" charset="0"/>
      <p:regular r:id="rId25"/>
      <p:bold r:id="rId26"/>
      <p:italic r:id="rId27"/>
      <p:boldItalic r:id="rId28"/>
    </p:embeddedFont>
    <p:embeddedFont>
      <p:font typeface="Source Code Pro Light" panose="020B0409030403020204" pitchFamily="49" charset="0"/>
      <p:regular r:id="rId29"/>
      <p:bold r:id="rId30"/>
      <p:italic r:id="rId31"/>
      <p:boldItalic r:id="rId32"/>
    </p:embeddedFont>
    <p:embeddedFont>
      <p:font typeface="Teko" panose="020B0604020202020204" charset="0"/>
      <p:regular r:id="rId33"/>
      <p:bold r:id="rId34"/>
    </p:embeddedFont>
    <p:embeddedFont>
      <p:font typeface="Teko Light" panose="020B0604020202020204" charset="0"/>
      <p:regular r:id="rId35"/>
      <p:bold r:id="rId36"/>
    </p:embeddedFont>
    <p:embeddedFont>
      <p:font typeface="Teko Medium" panose="020B0604020202020204" charset="0"/>
      <p:regular r:id="rId37"/>
      <p:bold r:id="rId38"/>
    </p:embeddedFont>
    <p:embeddedFont>
      <p:font typeface="Verdana" panose="020B060403050404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71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7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12" y="58"/>
      </p:cViewPr>
      <p:guideLst>
        <p:guide orient="horz" pos="10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font" Target="fonts/font24.fntdata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2" Type="http://schemas.openxmlformats.org/officeDocument/2006/relationships/font" Target="fonts/font2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font" Target="fonts/font2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font" Target="fonts/font23.fntdata"/><Relationship Id="rId46" Type="http://schemas.openxmlformats.org/officeDocument/2006/relationships/tableStyles" Target="tableStyles.xml"/><Relationship Id="rId20" Type="http://schemas.openxmlformats.org/officeDocument/2006/relationships/font" Target="fonts/font5.fntdata"/><Relationship Id="rId41" Type="http://schemas.openxmlformats.org/officeDocument/2006/relationships/font" Target="fonts/font2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5786da14d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5786da14d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56415604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56415604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56415604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56415604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6389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564156046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564156046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g5522eb7919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8" name="Google Shape;1788;g5522eb7919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129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62750" y="1680600"/>
            <a:ext cx="4475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7200"/>
              <a:buFont typeface="Teko"/>
              <a:buNone/>
              <a:defRPr sz="72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62750" y="36636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682800" y="915600"/>
            <a:ext cx="25968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spcBef>
                <a:spcPts val="1600"/>
              </a:spcBef>
              <a:spcAft>
                <a:spcPts val="160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ubTitle" idx="2"/>
          </p:nvPr>
        </p:nvSpPr>
        <p:spPr>
          <a:xfrm>
            <a:off x="638450" y="686250"/>
            <a:ext cx="15801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ctrTitle"/>
          </p:nvPr>
        </p:nvSpPr>
        <p:spPr>
          <a:xfrm>
            <a:off x="6029025" y="322800"/>
            <a:ext cx="2303700" cy="101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0">
    <p:bg>
      <p:bgPr>
        <a:noFill/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6452" y="841772"/>
            <a:ext cx="6751097" cy="1790700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6452" y="2701528"/>
            <a:ext cx="6751097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15FAC-71D6-49B7-AB36-79F8E67B4FA9}" type="datetimeFigureOut">
              <a:rPr lang="en-IN" smtClean="0"/>
              <a:t>17-01-2022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1F60-9BC8-4905-A84F-6C0DAB744B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8367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751864" y="725989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4751864" y="1153999"/>
            <a:ext cx="2142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078923" y="1008060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6021200" y="171684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6021200" y="2143177"/>
            <a:ext cx="2221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5282179" y="200242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6021200" y="2702742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6021200" y="3143999"/>
            <a:ext cx="2142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282179" y="29996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723600" y="-54297"/>
            <a:ext cx="7696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4751864" y="369037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4751864" y="4133531"/>
            <a:ext cx="2142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4078923" y="399138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3148472" y="1578175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 flipH="1">
            <a:off x="2403450" y="2395325"/>
            <a:ext cx="43371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 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ctrTitle"/>
          </p:nvPr>
        </p:nvSpPr>
        <p:spPr>
          <a:xfrm>
            <a:off x="4853625" y="-194427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4853625" y="2279075"/>
            <a:ext cx="29970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 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1078952" y="2259300"/>
            <a:ext cx="2797200" cy="62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>
          <a:xfrm>
            <a:off x="5433773" y="2180250"/>
            <a:ext cx="30123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CUSTOM_1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5243609" y="2259300"/>
            <a:ext cx="2797200" cy="62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671387" y="1951650"/>
            <a:ext cx="30123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ctrTitle"/>
          </p:nvPr>
        </p:nvSpPr>
        <p:spPr>
          <a:xfrm>
            <a:off x="3106091" y="-59257"/>
            <a:ext cx="29385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ctrTitle" idx="2"/>
          </p:nvPr>
        </p:nvSpPr>
        <p:spPr>
          <a:xfrm>
            <a:off x="504913" y="32065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ubTitle" idx="1"/>
          </p:nvPr>
        </p:nvSpPr>
        <p:spPr>
          <a:xfrm>
            <a:off x="504925" y="37959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ctrTitle" idx="3"/>
          </p:nvPr>
        </p:nvSpPr>
        <p:spPr>
          <a:xfrm>
            <a:off x="6531363" y="923712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ubTitle" idx="4"/>
          </p:nvPr>
        </p:nvSpPr>
        <p:spPr>
          <a:xfrm>
            <a:off x="6531375" y="1513062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ctrTitle" idx="5"/>
          </p:nvPr>
        </p:nvSpPr>
        <p:spPr>
          <a:xfrm>
            <a:off x="6531350" y="2779787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ubTitle" idx="6"/>
          </p:nvPr>
        </p:nvSpPr>
        <p:spPr>
          <a:xfrm>
            <a:off x="6531363" y="3369137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ctrTitle" idx="7"/>
          </p:nvPr>
        </p:nvSpPr>
        <p:spPr>
          <a:xfrm>
            <a:off x="504925" y="1367607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ubTitle" idx="8"/>
          </p:nvPr>
        </p:nvSpPr>
        <p:spPr>
          <a:xfrm>
            <a:off x="504938" y="1934009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text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722997" y="1262675"/>
            <a:ext cx="3808200" cy="8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61" r:id="rId9"/>
    <p:sldLayoutId id="2147483664" r:id="rId10"/>
    <p:sldLayoutId id="2147483665" r:id="rId11"/>
    <p:sldLayoutId id="2147483666" r:id="rId12"/>
    <p:sldLayoutId id="2147483669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microsoft.com/office/2007/relationships/hdphoto" Target="../media/hdphoto1.wdp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in/services/app-service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azure.microsoft.com/en-in/services/application-gateway/" TargetMode="External"/><Relationship Id="rId4" Type="http://schemas.openxmlformats.org/officeDocument/2006/relationships/hyperlink" Target="https://azure.microsoft.com/en-us/services/azure-maps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3"/>
          <p:cNvSpPr txBox="1">
            <a:spLocks noGrp="1"/>
          </p:cNvSpPr>
          <p:nvPr>
            <p:ph type="ctrTitle"/>
          </p:nvPr>
        </p:nvSpPr>
        <p:spPr>
          <a:xfrm>
            <a:off x="371194" y="910087"/>
            <a:ext cx="3902043" cy="33233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</a:rPr>
              <a:t>RETRIEVAL  OF LOST  MOBILE </a:t>
            </a:r>
            <a:br>
              <a:rPr lang="en-US" sz="5400" dirty="0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</a:rPr>
            </a:br>
            <a:r>
              <a:rPr lang="en-US" sz="5400" dirty="0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</a:rPr>
              <a:t>PHONES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3E5D7D-1157-4B2A-8320-DC1596F00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696" y="0"/>
            <a:ext cx="4454304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3E6B4BF-072E-4E30-A38D-34A2497D5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94" y="196873"/>
            <a:ext cx="3750469" cy="3750469"/>
          </a:xfrm>
          <a:prstGeom prst="rect">
            <a:avLst/>
          </a:prstGeom>
        </p:spPr>
      </p:pic>
      <p:pic>
        <p:nvPicPr>
          <p:cNvPr id="7" name="Picture 6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50FF2703-0EC6-4F4A-B7E5-628E43137D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4" t="4465" r="3826" b="5333"/>
          <a:stretch/>
        </p:blipFill>
        <p:spPr>
          <a:xfrm>
            <a:off x="1393031" y="2878932"/>
            <a:ext cx="665250" cy="492919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DF74FC6-711C-4742-8649-B35C12288D22}"/>
              </a:ext>
            </a:extLst>
          </p:cNvPr>
          <p:cNvSpPr/>
          <p:nvPr/>
        </p:nvSpPr>
        <p:spPr>
          <a:xfrm>
            <a:off x="2251711" y="270510"/>
            <a:ext cx="1604009" cy="3581400"/>
          </a:xfrm>
          <a:prstGeom prst="roundRect">
            <a:avLst>
              <a:gd name="adj" fmla="val 1072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AC9A6C4D-6DAF-4360-9F55-B2A5339B9353}"/>
              </a:ext>
            </a:extLst>
          </p:cNvPr>
          <p:cNvCxnSpPr>
            <a:cxnSpLocks/>
          </p:cNvCxnSpPr>
          <p:nvPr/>
        </p:nvCxnSpPr>
        <p:spPr>
          <a:xfrm flipV="1">
            <a:off x="1844040" y="1728788"/>
            <a:ext cx="3770948" cy="691683"/>
          </a:xfrm>
          <a:prstGeom prst="curvedConnector3">
            <a:avLst/>
          </a:prstGeom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852AD0E-ACEC-425C-8449-CE06EF00E511}"/>
              </a:ext>
            </a:extLst>
          </p:cNvPr>
          <p:cNvSpPr txBox="1"/>
          <p:nvPr/>
        </p:nvSpPr>
        <p:spPr>
          <a:xfrm>
            <a:off x="5554476" y="1532580"/>
            <a:ext cx="33273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Georgia" panose="02040502050405020303" pitchFamily="18" charset="0"/>
              </a:rPr>
              <a:t>INBUILT BATTERY DIED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414B3024-B7E2-4D5A-8AD3-D54F2F0BFDDC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>
            <a:off x="1958340" y="3677771"/>
            <a:ext cx="3170262" cy="808180"/>
          </a:xfrm>
          <a:prstGeom prst="curvedConnector3">
            <a:avLst/>
          </a:prstGeom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E3560F-48C4-4B73-B497-BED3B17F50DA}"/>
              </a:ext>
            </a:extLst>
          </p:cNvPr>
          <p:cNvSpPr txBox="1"/>
          <p:nvPr/>
        </p:nvSpPr>
        <p:spPr>
          <a:xfrm>
            <a:off x="5128602" y="3947342"/>
            <a:ext cx="41139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Georgia" panose="02040502050405020303" pitchFamily="18" charset="0"/>
              </a:rPr>
              <a:t>BACKUP BATTERY TURNED 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6C1BDE1-5397-45C5-980C-F68FC0281E97}"/>
              </a:ext>
            </a:extLst>
          </p:cNvPr>
          <p:cNvSpPr/>
          <p:nvPr/>
        </p:nvSpPr>
        <p:spPr>
          <a:xfrm>
            <a:off x="1844040" y="3019425"/>
            <a:ext cx="114300" cy="10858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pic>
        <p:nvPicPr>
          <p:cNvPr id="13" name="Graphic 12" descr="Battery outline">
            <a:extLst>
              <a:ext uri="{FF2B5EF4-FFF2-40B4-BE49-F238E27FC236}">
                <a16:creationId xmlns:a16="http://schemas.microsoft.com/office/drawing/2014/main" id="{D0050A1C-312F-4B70-AF3A-FA7B6767B3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0750" y="3453976"/>
            <a:ext cx="447590" cy="4475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072EB5-B325-4406-BB03-B57071453B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7582" y1="41176" x2="67810" y2="32353"/>
                        <a14:foregroundMark x1="67810" y1="32353" x2="70261" y2="67484"/>
                        <a14:foregroundMark x1="70261" y1="67484" x2="40359" y2="60784"/>
                        <a14:foregroundMark x1="40359" y1="60784" x2="59641" y2="81536"/>
                        <a14:foregroundMark x1="59641" y1="81536" x2="77124" y2="62745"/>
                        <a14:foregroundMark x1="77124" y1="62745" x2="68301" y2="37092"/>
                        <a14:foregroundMark x1="68301" y1="37092" x2="46569" y2="20425"/>
                        <a14:foregroundMark x1="46569" y1="20425" x2="25163" y2="38562"/>
                        <a14:foregroundMark x1="25163" y1="38562" x2="23039" y2="66176"/>
                        <a14:foregroundMark x1="34150" y1="52124" x2="39869" y2="82516"/>
                        <a14:foregroundMark x1="39869" y1="82516" x2="56863" y2="46078"/>
                        <a14:foregroundMark x1="56863" y1="46078" x2="31209" y2="56046"/>
                        <a14:foregroundMark x1="31209" y1="56046" x2="57843" y2="48529"/>
                        <a14:foregroundMark x1="57843" y1="48529" x2="69444" y2="75327"/>
                        <a14:foregroundMark x1="69444" y1="75327" x2="50980" y2="64216"/>
                        <a14:foregroundMark x1="50980" y1="64216" x2="26471" y2="53758"/>
                        <a14:foregroundMark x1="26471" y1="53758" x2="43627" y2="77124"/>
                        <a14:foregroundMark x1="43627" y1="77124" x2="40850" y2="79575"/>
                        <a14:foregroundMark x1="40850" y1="79575" x2="45425" y2="44935"/>
                        <a14:foregroundMark x1="45425" y1="44935" x2="63399" y2="65196"/>
                        <a14:foregroundMark x1="63399" y1="65196" x2="38725" y2="78922"/>
                        <a14:foregroundMark x1="38725" y1="78922" x2="28431" y2="73856"/>
                        <a14:foregroundMark x1="28431" y1="73856" x2="21569" y2="68954"/>
                        <a14:foregroundMark x1="21569" y1="68954" x2="30719" y2="72386"/>
                        <a14:foregroundMark x1="45261" y1="38235" x2="48039" y2="209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09" y="1838548"/>
            <a:ext cx="955391" cy="95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916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31"/>
          <p:cNvSpPr txBox="1">
            <a:spLocks noGrp="1"/>
          </p:cNvSpPr>
          <p:nvPr>
            <p:ph type="ctrTitle"/>
          </p:nvPr>
        </p:nvSpPr>
        <p:spPr>
          <a:xfrm>
            <a:off x="1725722" y="-6718"/>
            <a:ext cx="4288219" cy="10008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F3F3F3"/>
                </a:solidFill>
                <a:latin typeface="Georgia" panose="02040502050405020303" pitchFamily="18" charset="0"/>
              </a:rPr>
              <a:t>ADVANTAGES</a:t>
            </a:r>
            <a:endParaRPr sz="4000" dirty="0">
              <a:solidFill>
                <a:srgbClr val="F3F3F3"/>
              </a:solidFill>
              <a:latin typeface="Georgia" panose="02040502050405020303" pitchFamily="18" charset="0"/>
            </a:endParaRPr>
          </a:p>
        </p:txBody>
      </p:sp>
      <p:pic>
        <p:nvPicPr>
          <p:cNvPr id="668" name="Google Shape;668;p31"/>
          <p:cNvPicPr preferRelativeResize="0"/>
          <p:nvPr/>
        </p:nvPicPr>
        <p:blipFill rotWithShape="1">
          <a:blip r:embed="rId4">
            <a:alphaModFix/>
          </a:blip>
          <a:srcRect l="5927" t="2783" r="2177" b="2555"/>
          <a:stretch/>
        </p:blipFill>
        <p:spPr>
          <a:xfrm>
            <a:off x="2995371" y="1009231"/>
            <a:ext cx="3324224" cy="342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382DEB-22B1-4ADD-9FBC-D7FA5AD39E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291" y="1366522"/>
            <a:ext cx="2164268" cy="15485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88EC9A-1BD2-4716-9F0E-A4C91ECBB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235" y="943265"/>
            <a:ext cx="2334113" cy="1670041"/>
          </a:xfrm>
          <a:prstGeom prst="rect">
            <a:avLst/>
          </a:prstGeom>
        </p:spPr>
      </p:pic>
      <p:sp>
        <p:nvSpPr>
          <p:cNvPr id="669" name="Google Shape;669;p31"/>
          <p:cNvSpPr txBox="1">
            <a:spLocks noGrp="1"/>
          </p:cNvSpPr>
          <p:nvPr>
            <p:ph type="ctrTitle" idx="7"/>
          </p:nvPr>
        </p:nvSpPr>
        <p:spPr>
          <a:xfrm>
            <a:off x="215380" y="1367607"/>
            <a:ext cx="2120246" cy="15287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eko"/>
                <a:sym typeface="Teko"/>
              </a:rPr>
              <a:t>We can take</a:t>
            </a:r>
            <a:br>
              <a:rPr lang="en-US" sz="24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eko"/>
                <a:sym typeface="Teko"/>
              </a:rPr>
            </a:br>
            <a:r>
              <a:rPr lang="en-US" sz="24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eko"/>
                <a:sym typeface="Teko"/>
              </a:rPr>
              <a:t>photos of hackers and intruders</a:t>
            </a:r>
            <a:r>
              <a:rPr lang="en-U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.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77" name="Google Shape;677;p31"/>
          <p:cNvSpPr/>
          <p:nvPr/>
        </p:nvSpPr>
        <p:spPr>
          <a:xfrm>
            <a:off x="4510200" y="3725325"/>
            <a:ext cx="123600" cy="123600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31"/>
          <p:cNvSpPr/>
          <p:nvPr/>
        </p:nvSpPr>
        <p:spPr>
          <a:xfrm>
            <a:off x="5550600" y="2690300"/>
            <a:ext cx="123600" cy="123600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31"/>
          <p:cNvSpPr/>
          <p:nvPr/>
        </p:nvSpPr>
        <p:spPr>
          <a:xfrm>
            <a:off x="4510200" y="1655725"/>
            <a:ext cx="123600" cy="123600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80" name="Google Shape;680;p31"/>
          <p:cNvCxnSpPr>
            <a:stCxn id="679" idx="3"/>
          </p:cNvCxnSpPr>
          <p:nvPr/>
        </p:nvCxnSpPr>
        <p:spPr>
          <a:xfrm rot="10800000" flipH="1">
            <a:off x="4633800" y="1369825"/>
            <a:ext cx="1878300" cy="347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681" name="Google Shape;681;p31"/>
          <p:cNvCxnSpPr>
            <a:stCxn id="678" idx="3"/>
          </p:cNvCxnSpPr>
          <p:nvPr/>
        </p:nvCxnSpPr>
        <p:spPr>
          <a:xfrm>
            <a:off x="5674200" y="2752100"/>
            <a:ext cx="864900" cy="466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682" name="Google Shape;682;p31"/>
          <p:cNvCxnSpPr/>
          <p:nvPr/>
        </p:nvCxnSpPr>
        <p:spPr>
          <a:xfrm rot="10800000">
            <a:off x="2382300" y="1828875"/>
            <a:ext cx="1119900" cy="869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683" name="Google Shape;683;p31"/>
          <p:cNvCxnSpPr>
            <a:stCxn id="677" idx="1"/>
          </p:cNvCxnSpPr>
          <p:nvPr/>
        </p:nvCxnSpPr>
        <p:spPr>
          <a:xfrm rot="10800000">
            <a:off x="2377200" y="3641625"/>
            <a:ext cx="2133000" cy="145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lgDash"/>
            <a:round/>
            <a:headEnd type="none" w="med" len="med"/>
            <a:tailEnd type="none" w="med" len="med"/>
          </a:ln>
        </p:spPr>
      </p:cxnSp>
      <p:grpSp>
        <p:nvGrpSpPr>
          <p:cNvPr id="684" name="Google Shape;684;p31"/>
          <p:cNvGrpSpPr/>
          <p:nvPr/>
        </p:nvGrpSpPr>
        <p:grpSpPr>
          <a:xfrm>
            <a:off x="4386421" y="2608276"/>
            <a:ext cx="377870" cy="288096"/>
            <a:chOff x="1190625" y="858100"/>
            <a:chExt cx="5219200" cy="3979225"/>
          </a:xfrm>
        </p:grpSpPr>
        <p:sp>
          <p:nvSpPr>
            <p:cNvPr id="685" name="Google Shape;685;p31"/>
            <p:cNvSpPr/>
            <p:nvPr/>
          </p:nvSpPr>
          <p:spPr>
            <a:xfrm>
              <a:off x="1190625" y="1346375"/>
              <a:ext cx="309900" cy="300125"/>
            </a:xfrm>
            <a:custGeom>
              <a:avLst/>
              <a:gdLst/>
              <a:ahLst/>
              <a:cxnLst/>
              <a:rect l="l" t="t" r="r" b="b"/>
              <a:pathLst>
                <a:path w="12396" h="12005" extrusionOk="0">
                  <a:moveTo>
                    <a:pt x="3099" y="0"/>
                  </a:moveTo>
                  <a:cubicBezTo>
                    <a:pt x="1403" y="0"/>
                    <a:pt x="0" y="1370"/>
                    <a:pt x="0" y="3099"/>
                  </a:cubicBezTo>
                  <a:lnTo>
                    <a:pt x="0" y="8906"/>
                  </a:lnTo>
                  <a:cubicBezTo>
                    <a:pt x="0" y="10602"/>
                    <a:pt x="1403" y="12005"/>
                    <a:pt x="3099" y="12005"/>
                  </a:cubicBezTo>
                  <a:cubicBezTo>
                    <a:pt x="4828" y="12005"/>
                    <a:pt x="6198" y="10602"/>
                    <a:pt x="6198" y="8906"/>
                  </a:cubicBezTo>
                  <a:lnTo>
                    <a:pt x="6198" y="6198"/>
                  </a:lnTo>
                  <a:lnTo>
                    <a:pt x="9264" y="6198"/>
                  </a:lnTo>
                  <a:cubicBezTo>
                    <a:pt x="10993" y="6198"/>
                    <a:pt x="12396" y="4828"/>
                    <a:pt x="12396" y="3099"/>
                  </a:cubicBezTo>
                  <a:cubicBezTo>
                    <a:pt x="12396" y="1370"/>
                    <a:pt x="10993" y="0"/>
                    <a:pt x="9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1"/>
            <p:cNvSpPr/>
            <p:nvPr/>
          </p:nvSpPr>
          <p:spPr>
            <a:xfrm>
              <a:off x="6099900" y="1346375"/>
              <a:ext cx="309925" cy="300125"/>
            </a:xfrm>
            <a:custGeom>
              <a:avLst/>
              <a:gdLst/>
              <a:ahLst/>
              <a:cxnLst/>
              <a:rect l="l" t="t" r="r" b="b"/>
              <a:pathLst>
                <a:path w="12397" h="12005" extrusionOk="0">
                  <a:moveTo>
                    <a:pt x="3132" y="0"/>
                  </a:moveTo>
                  <a:cubicBezTo>
                    <a:pt x="1403" y="0"/>
                    <a:pt x="1" y="1370"/>
                    <a:pt x="1" y="3099"/>
                  </a:cubicBezTo>
                  <a:cubicBezTo>
                    <a:pt x="1" y="4828"/>
                    <a:pt x="1403" y="6198"/>
                    <a:pt x="3132" y="6198"/>
                  </a:cubicBezTo>
                  <a:lnTo>
                    <a:pt x="6198" y="6198"/>
                  </a:lnTo>
                  <a:lnTo>
                    <a:pt x="6198" y="8906"/>
                  </a:lnTo>
                  <a:cubicBezTo>
                    <a:pt x="6198" y="10602"/>
                    <a:pt x="7568" y="12005"/>
                    <a:pt x="9297" y="12005"/>
                  </a:cubicBezTo>
                  <a:cubicBezTo>
                    <a:pt x="10993" y="12005"/>
                    <a:pt x="12396" y="10602"/>
                    <a:pt x="12396" y="8906"/>
                  </a:cubicBezTo>
                  <a:lnTo>
                    <a:pt x="12396" y="3099"/>
                  </a:lnTo>
                  <a:cubicBezTo>
                    <a:pt x="12396" y="1370"/>
                    <a:pt x="10993" y="0"/>
                    <a:pt x="9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1"/>
            <p:cNvSpPr/>
            <p:nvPr/>
          </p:nvSpPr>
          <p:spPr>
            <a:xfrm>
              <a:off x="1190625" y="4048925"/>
              <a:ext cx="309900" cy="300125"/>
            </a:xfrm>
            <a:custGeom>
              <a:avLst/>
              <a:gdLst/>
              <a:ahLst/>
              <a:cxnLst/>
              <a:rect l="l" t="t" r="r" b="b"/>
              <a:pathLst>
                <a:path w="12396" h="12005" extrusionOk="0">
                  <a:moveTo>
                    <a:pt x="3099" y="1"/>
                  </a:moveTo>
                  <a:cubicBezTo>
                    <a:pt x="1403" y="1"/>
                    <a:pt x="0" y="1403"/>
                    <a:pt x="0" y="3100"/>
                  </a:cubicBezTo>
                  <a:lnTo>
                    <a:pt x="0" y="8906"/>
                  </a:lnTo>
                  <a:cubicBezTo>
                    <a:pt x="0" y="10602"/>
                    <a:pt x="1403" y="12005"/>
                    <a:pt x="3099" y="12005"/>
                  </a:cubicBezTo>
                  <a:lnTo>
                    <a:pt x="9264" y="12005"/>
                  </a:lnTo>
                  <a:cubicBezTo>
                    <a:pt x="10993" y="12005"/>
                    <a:pt x="12396" y="10602"/>
                    <a:pt x="12396" y="8906"/>
                  </a:cubicBezTo>
                  <a:cubicBezTo>
                    <a:pt x="12396" y="7177"/>
                    <a:pt x="10993" y="5807"/>
                    <a:pt x="9264" y="5807"/>
                  </a:cubicBezTo>
                  <a:lnTo>
                    <a:pt x="6198" y="5807"/>
                  </a:lnTo>
                  <a:lnTo>
                    <a:pt x="6198" y="3100"/>
                  </a:lnTo>
                  <a:cubicBezTo>
                    <a:pt x="6198" y="1403"/>
                    <a:pt x="4828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1"/>
            <p:cNvSpPr/>
            <p:nvPr/>
          </p:nvSpPr>
          <p:spPr>
            <a:xfrm>
              <a:off x="6099900" y="4048925"/>
              <a:ext cx="309925" cy="300125"/>
            </a:xfrm>
            <a:custGeom>
              <a:avLst/>
              <a:gdLst/>
              <a:ahLst/>
              <a:cxnLst/>
              <a:rect l="l" t="t" r="r" b="b"/>
              <a:pathLst>
                <a:path w="12397" h="12005" extrusionOk="0">
                  <a:moveTo>
                    <a:pt x="9297" y="1"/>
                  </a:moveTo>
                  <a:cubicBezTo>
                    <a:pt x="7568" y="1"/>
                    <a:pt x="6198" y="1403"/>
                    <a:pt x="6198" y="3100"/>
                  </a:cubicBezTo>
                  <a:lnTo>
                    <a:pt x="6198" y="5807"/>
                  </a:lnTo>
                  <a:lnTo>
                    <a:pt x="3132" y="5807"/>
                  </a:lnTo>
                  <a:cubicBezTo>
                    <a:pt x="1403" y="5807"/>
                    <a:pt x="1" y="7177"/>
                    <a:pt x="1" y="8906"/>
                  </a:cubicBezTo>
                  <a:cubicBezTo>
                    <a:pt x="1" y="10602"/>
                    <a:pt x="1403" y="12005"/>
                    <a:pt x="3132" y="12005"/>
                  </a:cubicBezTo>
                  <a:lnTo>
                    <a:pt x="9297" y="12005"/>
                  </a:lnTo>
                  <a:cubicBezTo>
                    <a:pt x="10993" y="12005"/>
                    <a:pt x="12396" y="10602"/>
                    <a:pt x="12396" y="8906"/>
                  </a:cubicBezTo>
                  <a:lnTo>
                    <a:pt x="12396" y="3100"/>
                  </a:lnTo>
                  <a:cubicBezTo>
                    <a:pt x="12396" y="1403"/>
                    <a:pt x="10993" y="1"/>
                    <a:pt x="92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1"/>
            <p:cNvSpPr/>
            <p:nvPr/>
          </p:nvSpPr>
          <p:spPr>
            <a:xfrm>
              <a:off x="3612650" y="858100"/>
              <a:ext cx="375150" cy="257500"/>
            </a:xfrm>
            <a:custGeom>
              <a:avLst/>
              <a:gdLst/>
              <a:ahLst/>
              <a:cxnLst/>
              <a:rect l="l" t="t" r="r" b="b"/>
              <a:pathLst>
                <a:path w="15006" h="10300" extrusionOk="0">
                  <a:moveTo>
                    <a:pt x="3409" y="0"/>
                  </a:moveTo>
                  <a:cubicBezTo>
                    <a:pt x="2610" y="0"/>
                    <a:pt x="1810" y="302"/>
                    <a:pt x="1207" y="905"/>
                  </a:cubicBezTo>
                  <a:cubicBezTo>
                    <a:pt x="0" y="2145"/>
                    <a:pt x="0" y="4102"/>
                    <a:pt x="1207" y="5309"/>
                  </a:cubicBezTo>
                  <a:lnTo>
                    <a:pt x="5317" y="9387"/>
                  </a:lnTo>
                  <a:cubicBezTo>
                    <a:pt x="5904" y="10006"/>
                    <a:pt x="6720" y="10300"/>
                    <a:pt x="7503" y="10300"/>
                  </a:cubicBezTo>
                  <a:cubicBezTo>
                    <a:pt x="8285" y="10300"/>
                    <a:pt x="9101" y="10006"/>
                    <a:pt x="9688" y="9387"/>
                  </a:cubicBezTo>
                  <a:lnTo>
                    <a:pt x="13798" y="5309"/>
                  </a:lnTo>
                  <a:cubicBezTo>
                    <a:pt x="15005" y="4102"/>
                    <a:pt x="15005" y="2145"/>
                    <a:pt x="13798" y="905"/>
                  </a:cubicBezTo>
                  <a:cubicBezTo>
                    <a:pt x="13195" y="302"/>
                    <a:pt x="12396" y="0"/>
                    <a:pt x="11596" y="0"/>
                  </a:cubicBezTo>
                  <a:cubicBezTo>
                    <a:pt x="10797" y="0"/>
                    <a:pt x="9998" y="302"/>
                    <a:pt x="9395" y="905"/>
                  </a:cubicBezTo>
                  <a:lnTo>
                    <a:pt x="7503" y="2830"/>
                  </a:lnTo>
                  <a:lnTo>
                    <a:pt x="5611" y="905"/>
                  </a:lnTo>
                  <a:cubicBezTo>
                    <a:pt x="5007" y="302"/>
                    <a:pt x="4208" y="0"/>
                    <a:pt x="34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1"/>
            <p:cNvSpPr/>
            <p:nvPr/>
          </p:nvSpPr>
          <p:spPr>
            <a:xfrm>
              <a:off x="3612650" y="4579400"/>
              <a:ext cx="375150" cy="257925"/>
            </a:xfrm>
            <a:custGeom>
              <a:avLst/>
              <a:gdLst/>
              <a:ahLst/>
              <a:cxnLst/>
              <a:rect l="l" t="t" r="r" b="b"/>
              <a:pathLst>
                <a:path w="15006" h="10317" extrusionOk="0">
                  <a:moveTo>
                    <a:pt x="7503" y="1"/>
                  </a:moveTo>
                  <a:cubicBezTo>
                    <a:pt x="6712" y="1"/>
                    <a:pt x="5921" y="311"/>
                    <a:pt x="5317" y="931"/>
                  </a:cubicBezTo>
                  <a:lnTo>
                    <a:pt x="1207" y="5008"/>
                  </a:lnTo>
                  <a:cubicBezTo>
                    <a:pt x="0" y="6215"/>
                    <a:pt x="0" y="8172"/>
                    <a:pt x="1207" y="9412"/>
                  </a:cubicBezTo>
                  <a:cubicBezTo>
                    <a:pt x="1810" y="10015"/>
                    <a:pt x="2610" y="10317"/>
                    <a:pt x="3409" y="10317"/>
                  </a:cubicBezTo>
                  <a:cubicBezTo>
                    <a:pt x="4208" y="10317"/>
                    <a:pt x="5007" y="10015"/>
                    <a:pt x="5611" y="9412"/>
                  </a:cubicBezTo>
                  <a:lnTo>
                    <a:pt x="7503" y="7487"/>
                  </a:lnTo>
                  <a:lnTo>
                    <a:pt x="9395" y="9412"/>
                  </a:lnTo>
                  <a:cubicBezTo>
                    <a:pt x="10014" y="9999"/>
                    <a:pt x="10797" y="10292"/>
                    <a:pt x="11613" y="10292"/>
                  </a:cubicBezTo>
                  <a:cubicBezTo>
                    <a:pt x="12396" y="10292"/>
                    <a:pt x="13178" y="9999"/>
                    <a:pt x="13798" y="9412"/>
                  </a:cubicBezTo>
                  <a:cubicBezTo>
                    <a:pt x="15005" y="8172"/>
                    <a:pt x="15005" y="6215"/>
                    <a:pt x="13798" y="5008"/>
                  </a:cubicBezTo>
                  <a:lnTo>
                    <a:pt x="9688" y="931"/>
                  </a:lnTo>
                  <a:cubicBezTo>
                    <a:pt x="9085" y="311"/>
                    <a:pt x="8294" y="1"/>
                    <a:pt x="75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1"/>
            <p:cNvSpPr/>
            <p:nvPr/>
          </p:nvSpPr>
          <p:spPr>
            <a:xfrm>
              <a:off x="3203250" y="2222225"/>
              <a:ext cx="1193925" cy="1250975"/>
            </a:xfrm>
            <a:custGeom>
              <a:avLst/>
              <a:gdLst/>
              <a:ahLst/>
              <a:cxnLst/>
              <a:rect l="l" t="t" r="r" b="b"/>
              <a:pathLst>
                <a:path w="47757" h="50039" extrusionOk="0">
                  <a:moveTo>
                    <a:pt x="33730" y="6198"/>
                  </a:moveTo>
                  <a:cubicBezTo>
                    <a:pt x="38036" y="6198"/>
                    <a:pt x="41559" y="9721"/>
                    <a:pt x="41559" y="14027"/>
                  </a:cubicBezTo>
                  <a:cubicBezTo>
                    <a:pt x="41559" y="18332"/>
                    <a:pt x="38036" y="21823"/>
                    <a:pt x="33730" y="21823"/>
                  </a:cubicBezTo>
                  <a:cubicBezTo>
                    <a:pt x="29424" y="21823"/>
                    <a:pt x="25934" y="18332"/>
                    <a:pt x="25934" y="14027"/>
                  </a:cubicBezTo>
                  <a:cubicBezTo>
                    <a:pt x="25934" y="9721"/>
                    <a:pt x="29424" y="6198"/>
                    <a:pt x="33730" y="6198"/>
                  </a:cubicBezTo>
                  <a:close/>
                  <a:moveTo>
                    <a:pt x="20062" y="11026"/>
                  </a:moveTo>
                  <a:lnTo>
                    <a:pt x="20062" y="11026"/>
                  </a:lnTo>
                  <a:cubicBezTo>
                    <a:pt x="19834" y="12004"/>
                    <a:pt x="19736" y="12983"/>
                    <a:pt x="19736" y="14027"/>
                  </a:cubicBezTo>
                  <a:cubicBezTo>
                    <a:pt x="19736" y="21758"/>
                    <a:pt x="26031" y="28021"/>
                    <a:pt x="33730" y="28021"/>
                  </a:cubicBezTo>
                  <a:cubicBezTo>
                    <a:pt x="35687" y="28021"/>
                    <a:pt x="37514" y="27629"/>
                    <a:pt x="39210" y="26912"/>
                  </a:cubicBezTo>
                  <a:cubicBezTo>
                    <a:pt x="39210" y="27075"/>
                    <a:pt x="39210" y="27205"/>
                    <a:pt x="39210" y="27336"/>
                  </a:cubicBezTo>
                  <a:cubicBezTo>
                    <a:pt x="39210" y="36437"/>
                    <a:pt x="31805" y="43841"/>
                    <a:pt x="22704" y="43841"/>
                  </a:cubicBezTo>
                  <a:cubicBezTo>
                    <a:pt x="13603" y="43841"/>
                    <a:pt x="6199" y="36437"/>
                    <a:pt x="6199" y="27336"/>
                  </a:cubicBezTo>
                  <a:cubicBezTo>
                    <a:pt x="6199" y="19115"/>
                    <a:pt x="12201" y="12298"/>
                    <a:pt x="20062" y="11026"/>
                  </a:cubicBezTo>
                  <a:close/>
                  <a:moveTo>
                    <a:pt x="33730" y="0"/>
                  </a:moveTo>
                  <a:cubicBezTo>
                    <a:pt x="29620" y="0"/>
                    <a:pt x="25901" y="1794"/>
                    <a:pt x="23357" y="4632"/>
                  </a:cubicBezTo>
                  <a:cubicBezTo>
                    <a:pt x="23128" y="4632"/>
                    <a:pt x="22933" y="4600"/>
                    <a:pt x="22704" y="4600"/>
                  </a:cubicBezTo>
                  <a:cubicBezTo>
                    <a:pt x="10178" y="4600"/>
                    <a:pt x="1" y="14810"/>
                    <a:pt x="1" y="27336"/>
                  </a:cubicBezTo>
                  <a:cubicBezTo>
                    <a:pt x="1" y="39862"/>
                    <a:pt x="10178" y="50039"/>
                    <a:pt x="22704" y="50039"/>
                  </a:cubicBezTo>
                  <a:cubicBezTo>
                    <a:pt x="35230" y="50039"/>
                    <a:pt x="45408" y="39862"/>
                    <a:pt x="45408" y="27336"/>
                  </a:cubicBezTo>
                  <a:cubicBezTo>
                    <a:pt x="45408" y="25672"/>
                    <a:pt x="45245" y="24041"/>
                    <a:pt x="44886" y="22508"/>
                  </a:cubicBezTo>
                  <a:cubicBezTo>
                    <a:pt x="46680" y="20127"/>
                    <a:pt x="47756" y="17191"/>
                    <a:pt x="47756" y="14027"/>
                  </a:cubicBezTo>
                  <a:cubicBezTo>
                    <a:pt x="47756" y="6296"/>
                    <a:pt x="41461" y="0"/>
                    <a:pt x="337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1"/>
            <p:cNvSpPr/>
            <p:nvPr/>
          </p:nvSpPr>
          <p:spPr>
            <a:xfrm>
              <a:off x="1243625" y="1283575"/>
              <a:ext cx="5113175" cy="3129100"/>
            </a:xfrm>
            <a:custGeom>
              <a:avLst/>
              <a:gdLst/>
              <a:ahLst/>
              <a:cxnLst/>
              <a:rect l="l" t="t" r="r" b="b"/>
              <a:pathLst>
                <a:path w="204527" h="125164" extrusionOk="0">
                  <a:moveTo>
                    <a:pt x="102264" y="7373"/>
                  </a:moveTo>
                  <a:cubicBezTo>
                    <a:pt x="111136" y="7373"/>
                    <a:pt x="119585" y="9428"/>
                    <a:pt x="127413" y="13440"/>
                  </a:cubicBezTo>
                  <a:cubicBezTo>
                    <a:pt x="134883" y="17257"/>
                    <a:pt x="141505" y="22867"/>
                    <a:pt x="146529" y="29620"/>
                  </a:cubicBezTo>
                  <a:cubicBezTo>
                    <a:pt x="147127" y="30430"/>
                    <a:pt x="148057" y="30853"/>
                    <a:pt x="149001" y="30853"/>
                  </a:cubicBezTo>
                  <a:cubicBezTo>
                    <a:pt x="149651" y="30853"/>
                    <a:pt x="150308" y="30652"/>
                    <a:pt x="150867" y="30239"/>
                  </a:cubicBezTo>
                  <a:cubicBezTo>
                    <a:pt x="152237" y="29195"/>
                    <a:pt x="152531" y="27271"/>
                    <a:pt x="151487" y="25901"/>
                  </a:cubicBezTo>
                  <a:cubicBezTo>
                    <a:pt x="147540" y="20551"/>
                    <a:pt x="142680" y="15887"/>
                    <a:pt x="137199" y="12103"/>
                  </a:cubicBezTo>
                  <a:lnTo>
                    <a:pt x="137199" y="12103"/>
                  </a:lnTo>
                  <a:cubicBezTo>
                    <a:pt x="143528" y="14288"/>
                    <a:pt x="149660" y="17061"/>
                    <a:pt x="155499" y="20388"/>
                  </a:cubicBezTo>
                  <a:cubicBezTo>
                    <a:pt x="172755" y="30239"/>
                    <a:pt x="187010" y="44429"/>
                    <a:pt x="197905" y="62566"/>
                  </a:cubicBezTo>
                  <a:cubicBezTo>
                    <a:pt x="183291" y="86867"/>
                    <a:pt x="161991" y="104482"/>
                    <a:pt x="137102" y="113061"/>
                  </a:cubicBezTo>
                  <a:cubicBezTo>
                    <a:pt x="153151" y="101970"/>
                    <a:pt x="163654" y="83475"/>
                    <a:pt x="163654" y="62566"/>
                  </a:cubicBezTo>
                  <a:cubicBezTo>
                    <a:pt x="163654" y="57281"/>
                    <a:pt x="162969" y="52062"/>
                    <a:pt x="161664" y="47006"/>
                  </a:cubicBezTo>
                  <a:cubicBezTo>
                    <a:pt x="161309" y="45613"/>
                    <a:pt x="160063" y="44678"/>
                    <a:pt x="158691" y="44678"/>
                  </a:cubicBezTo>
                  <a:cubicBezTo>
                    <a:pt x="158423" y="44678"/>
                    <a:pt x="158151" y="44713"/>
                    <a:pt x="157880" y="44788"/>
                  </a:cubicBezTo>
                  <a:cubicBezTo>
                    <a:pt x="156217" y="45212"/>
                    <a:pt x="155238" y="46908"/>
                    <a:pt x="155662" y="48572"/>
                  </a:cubicBezTo>
                  <a:cubicBezTo>
                    <a:pt x="156837" y="53106"/>
                    <a:pt x="157456" y="57836"/>
                    <a:pt x="157456" y="62566"/>
                  </a:cubicBezTo>
                  <a:cubicBezTo>
                    <a:pt x="157456" y="93000"/>
                    <a:pt x="132698" y="117758"/>
                    <a:pt x="102264" y="117758"/>
                  </a:cubicBezTo>
                  <a:cubicBezTo>
                    <a:pt x="71829" y="117758"/>
                    <a:pt x="47071" y="93000"/>
                    <a:pt x="47071" y="62566"/>
                  </a:cubicBezTo>
                  <a:cubicBezTo>
                    <a:pt x="47071" y="32131"/>
                    <a:pt x="71829" y="7373"/>
                    <a:pt x="102264" y="7373"/>
                  </a:cubicBezTo>
                  <a:close/>
                  <a:moveTo>
                    <a:pt x="102264" y="1"/>
                  </a:moveTo>
                  <a:cubicBezTo>
                    <a:pt x="82626" y="1"/>
                    <a:pt x="63152" y="5187"/>
                    <a:pt x="45929" y="15006"/>
                  </a:cubicBezTo>
                  <a:cubicBezTo>
                    <a:pt x="27597" y="25509"/>
                    <a:pt x="12461" y="40612"/>
                    <a:pt x="946" y="59956"/>
                  </a:cubicBezTo>
                  <a:cubicBezTo>
                    <a:pt x="0" y="61554"/>
                    <a:pt x="0" y="63577"/>
                    <a:pt x="946" y="65175"/>
                  </a:cubicBezTo>
                  <a:cubicBezTo>
                    <a:pt x="7079" y="75483"/>
                    <a:pt x="14386" y="84747"/>
                    <a:pt x="22671" y="92706"/>
                  </a:cubicBezTo>
                  <a:cubicBezTo>
                    <a:pt x="23274" y="93278"/>
                    <a:pt x="24055" y="93563"/>
                    <a:pt x="24833" y="93563"/>
                  </a:cubicBezTo>
                  <a:cubicBezTo>
                    <a:pt x="25654" y="93563"/>
                    <a:pt x="26472" y="93245"/>
                    <a:pt x="27075" y="92608"/>
                  </a:cubicBezTo>
                  <a:cubicBezTo>
                    <a:pt x="28249" y="91369"/>
                    <a:pt x="28216" y="89412"/>
                    <a:pt x="26977" y="88205"/>
                  </a:cubicBezTo>
                  <a:cubicBezTo>
                    <a:pt x="19246" y="80800"/>
                    <a:pt x="12396" y="72188"/>
                    <a:pt x="6622" y="62566"/>
                  </a:cubicBezTo>
                  <a:cubicBezTo>
                    <a:pt x="17517" y="44429"/>
                    <a:pt x="31772" y="30239"/>
                    <a:pt x="49028" y="20388"/>
                  </a:cubicBezTo>
                  <a:cubicBezTo>
                    <a:pt x="54900" y="17061"/>
                    <a:pt x="61032" y="14256"/>
                    <a:pt x="67393" y="12070"/>
                  </a:cubicBezTo>
                  <a:lnTo>
                    <a:pt x="67393" y="12070"/>
                  </a:lnTo>
                  <a:cubicBezTo>
                    <a:pt x="51377" y="23161"/>
                    <a:pt x="40873" y="41656"/>
                    <a:pt x="40873" y="62566"/>
                  </a:cubicBezTo>
                  <a:cubicBezTo>
                    <a:pt x="40873" y="83475"/>
                    <a:pt x="51409" y="102003"/>
                    <a:pt x="67426" y="113094"/>
                  </a:cubicBezTo>
                  <a:cubicBezTo>
                    <a:pt x="59238" y="110256"/>
                    <a:pt x="51409" y="106472"/>
                    <a:pt x="44004" y="101677"/>
                  </a:cubicBezTo>
                  <a:cubicBezTo>
                    <a:pt x="43486" y="101347"/>
                    <a:pt x="42903" y="101187"/>
                    <a:pt x="42326" y="101187"/>
                  </a:cubicBezTo>
                  <a:cubicBezTo>
                    <a:pt x="41306" y="101187"/>
                    <a:pt x="40303" y="101685"/>
                    <a:pt x="39699" y="102623"/>
                  </a:cubicBezTo>
                  <a:cubicBezTo>
                    <a:pt x="38785" y="104058"/>
                    <a:pt x="39209" y="105983"/>
                    <a:pt x="40645" y="106896"/>
                  </a:cubicBezTo>
                  <a:cubicBezTo>
                    <a:pt x="53725" y="115345"/>
                    <a:pt x="68078" y="120923"/>
                    <a:pt x="83246" y="123532"/>
                  </a:cubicBezTo>
                  <a:cubicBezTo>
                    <a:pt x="89607" y="124609"/>
                    <a:pt x="95935" y="125163"/>
                    <a:pt x="102296" y="125163"/>
                  </a:cubicBezTo>
                  <a:cubicBezTo>
                    <a:pt x="110940" y="125163"/>
                    <a:pt x="119585" y="124152"/>
                    <a:pt x="128099" y="122129"/>
                  </a:cubicBezTo>
                  <a:cubicBezTo>
                    <a:pt x="159283" y="114823"/>
                    <a:pt x="186097" y="94566"/>
                    <a:pt x="203581" y="65175"/>
                  </a:cubicBezTo>
                  <a:cubicBezTo>
                    <a:pt x="204527" y="63577"/>
                    <a:pt x="204527" y="61554"/>
                    <a:pt x="203581" y="59956"/>
                  </a:cubicBezTo>
                  <a:cubicBezTo>
                    <a:pt x="192066" y="40612"/>
                    <a:pt x="176930" y="25509"/>
                    <a:pt x="158598" y="15006"/>
                  </a:cubicBezTo>
                  <a:cubicBezTo>
                    <a:pt x="141375" y="5187"/>
                    <a:pt x="121901" y="1"/>
                    <a:pt x="102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1"/>
            <p:cNvSpPr/>
            <p:nvPr/>
          </p:nvSpPr>
          <p:spPr>
            <a:xfrm>
              <a:off x="4627125" y="2767775"/>
              <a:ext cx="307450" cy="685875"/>
            </a:xfrm>
            <a:custGeom>
              <a:avLst/>
              <a:gdLst/>
              <a:ahLst/>
              <a:cxnLst/>
              <a:rect l="l" t="t" r="r" b="b"/>
              <a:pathLst>
                <a:path w="12298" h="27435" extrusionOk="0">
                  <a:moveTo>
                    <a:pt x="9199" y="1"/>
                  </a:moveTo>
                  <a:cubicBezTo>
                    <a:pt x="7470" y="1"/>
                    <a:pt x="6100" y="1371"/>
                    <a:pt x="6100" y="3100"/>
                  </a:cubicBezTo>
                  <a:lnTo>
                    <a:pt x="6100" y="3198"/>
                  </a:lnTo>
                  <a:cubicBezTo>
                    <a:pt x="6100" y="10080"/>
                    <a:pt x="4273" y="16865"/>
                    <a:pt x="848" y="22769"/>
                  </a:cubicBezTo>
                  <a:cubicBezTo>
                    <a:pt x="0" y="24270"/>
                    <a:pt x="522" y="26162"/>
                    <a:pt x="1990" y="27010"/>
                  </a:cubicBezTo>
                  <a:cubicBezTo>
                    <a:pt x="2479" y="27304"/>
                    <a:pt x="3001" y="27434"/>
                    <a:pt x="3556" y="27434"/>
                  </a:cubicBezTo>
                  <a:cubicBezTo>
                    <a:pt x="4600" y="27434"/>
                    <a:pt x="5643" y="26880"/>
                    <a:pt x="6231" y="25901"/>
                  </a:cubicBezTo>
                  <a:cubicBezTo>
                    <a:pt x="10210" y="19018"/>
                    <a:pt x="12298" y="11157"/>
                    <a:pt x="12298" y="3165"/>
                  </a:cubicBezTo>
                  <a:lnTo>
                    <a:pt x="12298" y="3100"/>
                  </a:lnTo>
                  <a:cubicBezTo>
                    <a:pt x="12298" y="1371"/>
                    <a:pt x="10928" y="1"/>
                    <a:pt x="9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1"/>
            <p:cNvSpPr/>
            <p:nvPr/>
          </p:nvSpPr>
          <p:spPr>
            <a:xfrm>
              <a:off x="4238125" y="1853850"/>
              <a:ext cx="565150" cy="541275"/>
            </a:xfrm>
            <a:custGeom>
              <a:avLst/>
              <a:gdLst/>
              <a:ahLst/>
              <a:cxnLst/>
              <a:rect l="l" t="t" r="r" b="b"/>
              <a:pathLst>
                <a:path w="22606" h="21651" extrusionOk="0">
                  <a:moveTo>
                    <a:pt x="3548" y="1"/>
                  </a:moveTo>
                  <a:cubicBezTo>
                    <a:pt x="2485" y="1"/>
                    <a:pt x="1449" y="552"/>
                    <a:pt x="881" y="1557"/>
                  </a:cubicBezTo>
                  <a:cubicBezTo>
                    <a:pt x="0" y="3025"/>
                    <a:pt x="522" y="4917"/>
                    <a:pt x="2023" y="5797"/>
                  </a:cubicBezTo>
                  <a:cubicBezTo>
                    <a:pt x="7960" y="9222"/>
                    <a:pt x="12918" y="14148"/>
                    <a:pt x="16376" y="20085"/>
                  </a:cubicBezTo>
                  <a:cubicBezTo>
                    <a:pt x="16963" y="21096"/>
                    <a:pt x="18007" y="21651"/>
                    <a:pt x="19050" y="21651"/>
                  </a:cubicBezTo>
                  <a:cubicBezTo>
                    <a:pt x="19605" y="21651"/>
                    <a:pt x="20127" y="21520"/>
                    <a:pt x="20616" y="21226"/>
                  </a:cubicBezTo>
                  <a:cubicBezTo>
                    <a:pt x="22084" y="20346"/>
                    <a:pt x="22606" y="18454"/>
                    <a:pt x="21725" y="16986"/>
                  </a:cubicBezTo>
                  <a:cubicBezTo>
                    <a:pt x="17746" y="10103"/>
                    <a:pt x="12005" y="4362"/>
                    <a:pt x="5089" y="415"/>
                  </a:cubicBezTo>
                  <a:cubicBezTo>
                    <a:pt x="4604" y="135"/>
                    <a:pt x="4073" y="1"/>
                    <a:pt x="3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1"/>
            <p:cNvSpPr/>
            <p:nvPr/>
          </p:nvSpPr>
          <p:spPr>
            <a:xfrm>
              <a:off x="2665850" y="2242850"/>
              <a:ext cx="306650" cy="683975"/>
            </a:xfrm>
            <a:custGeom>
              <a:avLst/>
              <a:gdLst/>
              <a:ahLst/>
              <a:cxnLst/>
              <a:rect l="l" t="t" r="r" b="b"/>
              <a:pathLst>
                <a:path w="12266" h="27359" extrusionOk="0">
                  <a:moveTo>
                    <a:pt x="8726" y="0"/>
                  </a:moveTo>
                  <a:cubicBezTo>
                    <a:pt x="7654" y="0"/>
                    <a:pt x="6603" y="552"/>
                    <a:pt x="6035" y="1556"/>
                  </a:cubicBezTo>
                  <a:cubicBezTo>
                    <a:pt x="2088" y="8407"/>
                    <a:pt x="0" y="16235"/>
                    <a:pt x="0" y="24227"/>
                  </a:cubicBezTo>
                  <a:cubicBezTo>
                    <a:pt x="0" y="25956"/>
                    <a:pt x="1370" y="27359"/>
                    <a:pt x="3099" y="27359"/>
                  </a:cubicBezTo>
                  <a:cubicBezTo>
                    <a:pt x="4828" y="27359"/>
                    <a:pt x="6198" y="25956"/>
                    <a:pt x="6198" y="24227"/>
                  </a:cubicBezTo>
                  <a:lnTo>
                    <a:pt x="6198" y="24195"/>
                  </a:lnTo>
                  <a:cubicBezTo>
                    <a:pt x="6198" y="17312"/>
                    <a:pt x="7992" y="10559"/>
                    <a:pt x="11417" y="4655"/>
                  </a:cubicBezTo>
                  <a:cubicBezTo>
                    <a:pt x="12265" y="3155"/>
                    <a:pt x="11776" y="1263"/>
                    <a:pt x="10276" y="415"/>
                  </a:cubicBezTo>
                  <a:cubicBezTo>
                    <a:pt x="9791" y="134"/>
                    <a:pt x="9256" y="0"/>
                    <a:pt x="87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1"/>
            <p:cNvSpPr/>
            <p:nvPr/>
          </p:nvSpPr>
          <p:spPr>
            <a:xfrm>
              <a:off x="2796325" y="3299700"/>
              <a:ext cx="564350" cy="541300"/>
            </a:xfrm>
            <a:custGeom>
              <a:avLst/>
              <a:gdLst/>
              <a:ahLst/>
              <a:cxnLst/>
              <a:rect l="l" t="t" r="r" b="b"/>
              <a:pathLst>
                <a:path w="22574" h="21652" extrusionOk="0">
                  <a:moveTo>
                    <a:pt x="3561" y="0"/>
                  </a:moveTo>
                  <a:cubicBezTo>
                    <a:pt x="3029" y="0"/>
                    <a:pt x="2488" y="135"/>
                    <a:pt x="1990" y="416"/>
                  </a:cubicBezTo>
                  <a:cubicBezTo>
                    <a:pt x="522" y="1264"/>
                    <a:pt x="1" y="3156"/>
                    <a:pt x="881" y="4657"/>
                  </a:cubicBezTo>
                  <a:cubicBezTo>
                    <a:pt x="4861" y="11539"/>
                    <a:pt x="10602" y="17281"/>
                    <a:pt x="17485" y="21228"/>
                  </a:cubicBezTo>
                  <a:cubicBezTo>
                    <a:pt x="17974" y="21521"/>
                    <a:pt x="18529" y="21652"/>
                    <a:pt x="19051" y="21652"/>
                  </a:cubicBezTo>
                  <a:cubicBezTo>
                    <a:pt x="20127" y="21652"/>
                    <a:pt x="21138" y="21097"/>
                    <a:pt x="21725" y="20118"/>
                  </a:cubicBezTo>
                  <a:cubicBezTo>
                    <a:pt x="22573" y="18618"/>
                    <a:pt x="22084" y="16726"/>
                    <a:pt x="20584" y="15878"/>
                  </a:cubicBezTo>
                  <a:cubicBezTo>
                    <a:pt x="14647" y="12420"/>
                    <a:pt x="9689" y="7495"/>
                    <a:pt x="6231" y="1525"/>
                  </a:cubicBezTo>
                  <a:cubicBezTo>
                    <a:pt x="5664" y="544"/>
                    <a:pt x="4632" y="0"/>
                    <a:pt x="35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1"/>
            <p:cNvSpPr/>
            <p:nvPr/>
          </p:nvSpPr>
          <p:spPr>
            <a:xfrm>
              <a:off x="3723550" y="3685450"/>
              <a:ext cx="694000" cy="296625"/>
            </a:xfrm>
            <a:custGeom>
              <a:avLst/>
              <a:gdLst/>
              <a:ahLst/>
              <a:cxnLst/>
              <a:rect l="l" t="t" r="r" b="b"/>
              <a:pathLst>
                <a:path w="27760" h="11865" extrusionOk="0">
                  <a:moveTo>
                    <a:pt x="24220" y="1"/>
                  </a:moveTo>
                  <a:cubicBezTo>
                    <a:pt x="23691" y="1"/>
                    <a:pt x="23156" y="135"/>
                    <a:pt x="22671" y="415"/>
                  </a:cubicBezTo>
                  <a:cubicBezTo>
                    <a:pt x="16734" y="3840"/>
                    <a:pt x="9982" y="5667"/>
                    <a:pt x="3099" y="5667"/>
                  </a:cubicBezTo>
                  <a:cubicBezTo>
                    <a:pt x="1370" y="5667"/>
                    <a:pt x="0" y="7070"/>
                    <a:pt x="0" y="8766"/>
                  </a:cubicBezTo>
                  <a:cubicBezTo>
                    <a:pt x="0" y="10495"/>
                    <a:pt x="1370" y="11865"/>
                    <a:pt x="3099" y="11865"/>
                  </a:cubicBezTo>
                  <a:cubicBezTo>
                    <a:pt x="11058" y="11865"/>
                    <a:pt x="18920" y="9777"/>
                    <a:pt x="25770" y="5798"/>
                  </a:cubicBezTo>
                  <a:cubicBezTo>
                    <a:pt x="27271" y="4917"/>
                    <a:pt x="27760" y="3025"/>
                    <a:pt x="26912" y="1557"/>
                  </a:cubicBezTo>
                  <a:cubicBezTo>
                    <a:pt x="26344" y="552"/>
                    <a:pt x="25293" y="1"/>
                    <a:pt x="24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1"/>
            <p:cNvSpPr/>
            <p:nvPr/>
          </p:nvSpPr>
          <p:spPr>
            <a:xfrm>
              <a:off x="3182050" y="1713350"/>
              <a:ext cx="694025" cy="297675"/>
            </a:xfrm>
            <a:custGeom>
              <a:avLst/>
              <a:gdLst/>
              <a:ahLst/>
              <a:cxnLst/>
              <a:rect l="l" t="t" r="r" b="b"/>
              <a:pathLst>
                <a:path w="27761" h="11907" extrusionOk="0">
                  <a:moveTo>
                    <a:pt x="24661" y="0"/>
                  </a:moveTo>
                  <a:cubicBezTo>
                    <a:pt x="16669" y="0"/>
                    <a:pt x="8841" y="2121"/>
                    <a:pt x="1958" y="6100"/>
                  </a:cubicBezTo>
                  <a:cubicBezTo>
                    <a:pt x="490" y="6981"/>
                    <a:pt x="1" y="8873"/>
                    <a:pt x="849" y="10341"/>
                  </a:cubicBezTo>
                  <a:cubicBezTo>
                    <a:pt x="1436" y="11352"/>
                    <a:pt x="2480" y="11907"/>
                    <a:pt x="3524" y="11907"/>
                  </a:cubicBezTo>
                  <a:cubicBezTo>
                    <a:pt x="4078" y="11907"/>
                    <a:pt x="4600" y="11743"/>
                    <a:pt x="5089" y="11483"/>
                  </a:cubicBezTo>
                  <a:cubicBezTo>
                    <a:pt x="10994" y="8025"/>
                    <a:pt x="17779" y="6198"/>
                    <a:pt x="24661" y="6198"/>
                  </a:cubicBezTo>
                  <a:cubicBezTo>
                    <a:pt x="26358" y="6198"/>
                    <a:pt x="27760" y="4795"/>
                    <a:pt x="27760" y="3099"/>
                  </a:cubicBezTo>
                  <a:cubicBezTo>
                    <a:pt x="27760" y="1370"/>
                    <a:pt x="26358" y="0"/>
                    <a:pt x="246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9" name="Google Shape;699;p31"/>
          <p:cNvSpPr/>
          <p:nvPr/>
        </p:nvSpPr>
        <p:spPr>
          <a:xfrm>
            <a:off x="3440275" y="2632825"/>
            <a:ext cx="123600" cy="123600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48D7385-D0B3-4152-962C-D57CF9E949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50" y="3218900"/>
            <a:ext cx="2164268" cy="16700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E651AD-C110-4AD9-A126-54E048641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1342" y="2940625"/>
            <a:ext cx="2366199" cy="1692998"/>
          </a:xfrm>
          <a:prstGeom prst="rect">
            <a:avLst/>
          </a:prstGeom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D81432F6-F82C-4FC2-BD18-6BD22C577DB2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573636" y="933254"/>
            <a:ext cx="2289300" cy="1657605"/>
          </a:xfrm>
        </p:spPr>
        <p:txBody>
          <a:bodyPr/>
          <a:lstStyle/>
          <a:p>
            <a:r>
              <a:rPr lang="en-US" sz="24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can</a:t>
            </a:r>
          </a:p>
          <a:p>
            <a:r>
              <a:rPr lang="en-US" sz="24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track</a:t>
            </a:r>
          </a:p>
          <a:p>
            <a:r>
              <a:rPr lang="en-US" sz="24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phone for</a:t>
            </a:r>
          </a:p>
          <a:p>
            <a:r>
              <a:rPr lang="en-US" sz="24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ourselves </a:t>
            </a:r>
            <a:endParaRPr lang="en-IN" sz="240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DD3729ED-4547-49D3-80D8-7ADF8D7376E3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427950" y="2926709"/>
            <a:ext cx="2874450" cy="1720831"/>
          </a:xfrm>
        </p:spPr>
        <p:txBody>
          <a:bodyPr/>
          <a:lstStyle/>
          <a:p>
            <a:r>
              <a:rPr lang="en-US" sz="24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can</a:t>
            </a:r>
          </a:p>
          <a:p>
            <a:r>
              <a:rPr lang="en-US" sz="24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locate phone      </a:t>
            </a:r>
          </a:p>
          <a:p>
            <a:r>
              <a:rPr lang="en-US" sz="24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 anywhere.</a:t>
            </a:r>
            <a:endParaRPr lang="en-IN" sz="240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A36C43-F42A-4B01-8EA7-69E64FED1421}"/>
              </a:ext>
            </a:extLst>
          </p:cNvPr>
          <p:cNvSpPr txBox="1"/>
          <p:nvPr/>
        </p:nvSpPr>
        <p:spPr>
          <a:xfrm>
            <a:off x="215380" y="3340100"/>
            <a:ext cx="21618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It is </a:t>
            </a:r>
            <a:r>
              <a:rPr lang="en-US" sz="24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simple</a:t>
            </a:r>
            <a:r>
              <a:rPr lang="en-US" sz="2400" dirty="0">
                <a:solidFill>
                  <a:srgbClr val="002060"/>
                </a:solidFill>
              </a:rPr>
              <a:t> and effective</a:t>
            </a:r>
            <a:endParaRPr lang="en-IN" sz="24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0" name="Google Shape;1790;p45"/>
          <p:cNvGrpSpPr/>
          <p:nvPr/>
        </p:nvGrpSpPr>
        <p:grpSpPr>
          <a:xfrm>
            <a:off x="1749157" y="2820847"/>
            <a:ext cx="7023394" cy="1181088"/>
            <a:chOff x="238125" y="1662850"/>
            <a:chExt cx="7137300" cy="2217100"/>
          </a:xfrm>
        </p:grpSpPr>
        <p:sp>
          <p:nvSpPr>
            <p:cNvPr id="1791" name="Google Shape;1791;p45"/>
            <p:cNvSpPr/>
            <p:nvPr/>
          </p:nvSpPr>
          <p:spPr>
            <a:xfrm>
              <a:off x="490500" y="1898550"/>
              <a:ext cx="6774075" cy="1771550"/>
            </a:xfrm>
            <a:custGeom>
              <a:avLst/>
              <a:gdLst/>
              <a:ahLst/>
              <a:cxnLst/>
              <a:rect l="l" t="t" r="r" b="b"/>
              <a:pathLst>
                <a:path w="270963" h="70862" extrusionOk="0">
                  <a:moveTo>
                    <a:pt x="4112" y="0"/>
                  </a:moveTo>
                  <a:lnTo>
                    <a:pt x="0" y="4090"/>
                  </a:lnTo>
                  <a:lnTo>
                    <a:pt x="0" y="66750"/>
                  </a:lnTo>
                  <a:lnTo>
                    <a:pt x="4112" y="70861"/>
                  </a:lnTo>
                  <a:lnTo>
                    <a:pt x="266873" y="70861"/>
                  </a:lnTo>
                  <a:lnTo>
                    <a:pt x="270962" y="66750"/>
                  </a:lnTo>
                  <a:lnTo>
                    <a:pt x="270962" y="28155"/>
                  </a:lnTo>
                  <a:lnTo>
                    <a:pt x="265086" y="22279"/>
                  </a:lnTo>
                  <a:lnTo>
                    <a:pt x="225393" y="22279"/>
                  </a:lnTo>
                  <a:lnTo>
                    <a:pt x="203114" y="0"/>
                  </a:lnTo>
                  <a:close/>
                </a:path>
              </a:pathLst>
            </a:custGeom>
            <a:solidFill>
              <a:srgbClr val="0068E8">
                <a:alpha val="19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2" name="Google Shape;1792;p45"/>
            <p:cNvSpPr/>
            <p:nvPr/>
          </p:nvSpPr>
          <p:spPr>
            <a:xfrm>
              <a:off x="482975" y="1890475"/>
              <a:ext cx="6789675" cy="1787150"/>
            </a:xfrm>
            <a:custGeom>
              <a:avLst/>
              <a:gdLst/>
              <a:ahLst/>
              <a:cxnLst/>
              <a:rect l="l" t="t" r="r" b="b"/>
              <a:pathLst>
                <a:path w="271587" h="71486" extrusionOk="0">
                  <a:moveTo>
                    <a:pt x="203286" y="624"/>
                  </a:moveTo>
                  <a:lnTo>
                    <a:pt x="225565" y="22903"/>
                  </a:lnTo>
                  <a:lnTo>
                    <a:pt x="265258" y="22903"/>
                  </a:lnTo>
                  <a:lnTo>
                    <a:pt x="270941" y="28607"/>
                  </a:lnTo>
                  <a:lnTo>
                    <a:pt x="270941" y="66944"/>
                  </a:lnTo>
                  <a:lnTo>
                    <a:pt x="267044" y="70861"/>
                  </a:lnTo>
                  <a:lnTo>
                    <a:pt x="4542" y="70861"/>
                  </a:lnTo>
                  <a:lnTo>
                    <a:pt x="624" y="66944"/>
                  </a:lnTo>
                  <a:lnTo>
                    <a:pt x="624" y="4542"/>
                  </a:lnTo>
                  <a:lnTo>
                    <a:pt x="4542" y="624"/>
                  </a:lnTo>
                  <a:close/>
                  <a:moveTo>
                    <a:pt x="4262" y="0"/>
                  </a:moveTo>
                  <a:lnTo>
                    <a:pt x="0" y="4284"/>
                  </a:lnTo>
                  <a:lnTo>
                    <a:pt x="0" y="67202"/>
                  </a:lnTo>
                  <a:lnTo>
                    <a:pt x="4262" y="71485"/>
                  </a:lnTo>
                  <a:lnTo>
                    <a:pt x="267303" y="71485"/>
                  </a:lnTo>
                  <a:lnTo>
                    <a:pt x="271586" y="67202"/>
                  </a:lnTo>
                  <a:lnTo>
                    <a:pt x="271586" y="28349"/>
                  </a:lnTo>
                  <a:lnTo>
                    <a:pt x="265516" y="22279"/>
                  </a:lnTo>
                  <a:lnTo>
                    <a:pt x="225823" y="22279"/>
                  </a:lnTo>
                  <a:lnTo>
                    <a:pt x="20354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5"/>
            <p:cNvSpPr/>
            <p:nvPr/>
          </p:nvSpPr>
          <p:spPr>
            <a:xfrm>
              <a:off x="1581825" y="1803825"/>
              <a:ext cx="31250" cy="111425"/>
            </a:xfrm>
            <a:custGeom>
              <a:avLst/>
              <a:gdLst/>
              <a:ahLst/>
              <a:cxnLst/>
              <a:rect l="l" t="t" r="r" b="b"/>
              <a:pathLst>
                <a:path w="1250" h="4457" extrusionOk="0">
                  <a:moveTo>
                    <a:pt x="1" y="1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5"/>
            <p:cNvSpPr/>
            <p:nvPr/>
          </p:nvSpPr>
          <p:spPr>
            <a:xfrm>
              <a:off x="1581825" y="3652850"/>
              <a:ext cx="31250" cy="111400"/>
            </a:xfrm>
            <a:custGeom>
              <a:avLst/>
              <a:gdLst/>
              <a:ahLst/>
              <a:cxnLst/>
              <a:rect l="l" t="t" r="r" b="b"/>
              <a:pathLst>
                <a:path w="1250" h="4456" extrusionOk="0">
                  <a:moveTo>
                    <a:pt x="1" y="0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5"/>
            <p:cNvSpPr/>
            <p:nvPr/>
          </p:nvSpPr>
          <p:spPr>
            <a:xfrm>
              <a:off x="4423200" y="1896925"/>
              <a:ext cx="1637025" cy="94725"/>
            </a:xfrm>
            <a:custGeom>
              <a:avLst/>
              <a:gdLst/>
              <a:ahLst/>
              <a:cxnLst/>
              <a:rect l="l" t="t" r="r" b="b"/>
              <a:pathLst>
                <a:path w="65481" h="3789" extrusionOk="0">
                  <a:moveTo>
                    <a:pt x="0" y="0"/>
                  </a:moveTo>
                  <a:lnTo>
                    <a:pt x="0" y="3789"/>
                  </a:lnTo>
                  <a:lnTo>
                    <a:pt x="65481" y="3789"/>
                  </a:lnTo>
                  <a:lnTo>
                    <a:pt x="6548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5"/>
            <p:cNvSpPr/>
            <p:nvPr/>
          </p:nvSpPr>
          <p:spPr>
            <a:xfrm>
              <a:off x="6622025" y="3603875"/>
              <a:ext cx="456900" cy="243250"/>
            </a:xfrm>
            <a:custGeom>
              <a:avLst/>
              <a:gdLst/>
              <a:ahLst/>
              <a:cxnLst/>
              <a:rect l="l" t="t" r="r" b="b"/>
              <a:pathLst>
                <a:path w="18276" h="9730" extrusionOk="0">
                  <a:moveTo>
                    <a:pt x="3789" y="0"/>
                  </a:moveTo>
                  <a:lnTo>
                    <a:pt x="0" y="9730"/>
                  </a:lnTo>
                  <a:lnTo>
                    <a:pt x="1292" y="9730"/>
                  </a:lnTo>
                  <a:lnTo>
                    <a:pt x="5102" y="0"/>
                  </a:lnTo>
                  <a:close/>
                  <a:moveTo>
                    <a:pt x="8201" y="0"/>
                  </a:moveTo>
                  <a:lnTo>
                    <a:pt x="4413" y="9730"/>
                  </a:lnTo>
                  <a:lnTo>
                    <a:pt x="5704" y="9730"/>
                  </a:lnTo>
                  <a:lnTo>
                    <a:pt x="9493" y="0"/>
                  </a:lnTo>
                  <a:close/>
                  <a:moveTo>
                    <a:pt x="12592" y="0"/>
                  </a:moveTo>
                  <a:lnTo>
                    <a:pt x="8804" y="9730"/>
                  </a:lnTo>
                  <a:lnTo>
                    <a:pt x="10096" y="9730"/>
                  </a:lnTo>
                  <a:lnTo>
                    <a:pt x="13884" y="0"/>
                  </a:lnTo>
                  <a:close/>
                  <a:moveTo>
                    <a:pt x="16984" y="0"/>
                  </a:moveTo>
                  <a:lnTo>
                    <a:pt x="13195" y="9730"/>
                  </a:lnTo>
                  <a:lnTo>
                    <a:pt x="14487" y="9730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5"/>
            <p:cNvSpPr/>
            <p:nvPr/>
          </p:nvSpPr>
          <p:spPr>
            <a:xfrm>
              <a:off x="2403575" y="1662850"/>
              <a:ext cx="1733350" cy="281450"/>
            </a:xfrm>
            <a:custGeom>
              <a:avLst/>
              <a:gdLst/>
              <a:ahLst/>
              <a:cxnLst/>
              <a:rect l="l" t="t" r="r" b="b"/>
              <a:pathLst>
                <a:path w="69334" h="11258" extrusionOk="0">
                  <a:moveTo>
                    <a:pt x="0" y="0"/>
                  </a:moveTo>
                  <a:lnTo>
                    <a:pt x="0" y="11258"/>
                  </a:lnTo>
                  <a:lnTo>
                    <a:pt x="69334" y="11258"/>
                  </a:lnTo>
                  <a:lnTo>
                    <a:pt x="69334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5"/>
            <p:cNvSpPr/>
            <p:nvPr/>
          </p:nvSpPr>
          <p:spPr>
            <a:xfrm>
              <a:off x="380175" y="1787675"/>
              <a:ext cx="6995250" cy="1992725"/>
            </a:xfrm>
            <a:custGeom>
              <a:avLst/>
              <a:gdLst/>
              <a:ahLst/>
              <a:cxnLst/>
              <a:rect l="l" t="t" r="r" b="b"/>
              <a:pathLst>
                <a:path w="279810" h="79709" extrusionOk="0">
                  <a:moveTo>
                    <a:pt x="208819" y="1271"/>
                  </a:moveTo>
                  <a:lnTo>
                    <a:pt x="231098" y="23549"/>
                  </a:lnTo>
                  <a:lnTo>
                    <a:pt x="270812" y="23549"/>
                  </a:lnTo>
                  <a:lnTo>
                    <a:pt x="278540" y="31277"/>
                  </a:lnTo>
                  <a:lnTo>
                    <a:pt x="278540" y="72498"/>
                  </a:lnTo>
                  <a:lnTo>
                    <a:pt x="272599" y="78439"/>
                  </a:lnTo>
                  <a:lnTo>
                    <a:pt x="7212" y="78439"/>
                  </a:lnTo>
                  <a:lnTo>
                    <a:pt x="1271" y="72498"/>
                  </a:lnTo>
                  <a:lnTo>
                    <a:pt x="1271" y="7212"/>
                  </a:lnTo>
                  <a:lnTo>
                    <a:pt x="7212" y="1271"/>
                  </a:lnTo>
                  <a:close/>
                  <a:moveTo>
                    <a:pt x="6695" y="1"/>
                  </a:moveTo>
                  <a:lnTo>
                    <a:pt x="1" y="6695"/>
                  </a:lnTo>
                  <a:lnTo>
                    <a:pt x="1" y="73014"/>
                  </a:lnTo>
                  <a:lnTo>
                    <a:pt x="6695" y="79709"/>
                  </a:lnTo>
                  <a:lnTo>
                    <a:pt x="273115" y="79709"/>
                  </a:lnTo>
                  <a:lnTo>
                    <a:pt x="279810" y="73014"/>
                  </a:lnTo>
                  <a:lnTo>
                    <a:pt x="279810" y="30782"/>
                  </a:lnTo>
                  <a:lnTo>
                    <a:pt x="271329" y="22279"/>
                  </a:lnTo>
                  <a:lnTo>
                    <a:pt x="231636" y="22279"/>
                  </a:lnTo>
                  <a:lnTo>
                    <a:pt x="20935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5"/>
            <p:cNvSpPr/>
            <p:nvPr/>
          </p:nvSpPr>
          <p:spPr>
            <a:xfrm>
              <a:off x="238125" y="1961500"/>
              <a:ext cx="62975" cy="789475"/>
            </a:xfrm>
            <a:custGeom>
              <a:avLst/>
              <a:gdLst/>
              <a:ahLst/>
              <a:cxnLst/>
              <a:rect l="l" t="t" r="r" b="b"/>
              <a:pathLst>
                <a:path w="2519" h="31579" extrusionOk="0">
                  <a:moveTo>
                    <a:pt x="0" y="1"/>
                  </a:moveTo>
                  <a:lnTo>
                    <a:pt x="0" y="883"/>
                  </a:lnTo>
                  <a:lnTo>
                    <a:pt x="2518" y="883"/>
                  </a:lnTo>
                  <a:lnTo>
                    <a:pt x="2518" y="1"/>
                  </a:lnTo>
                  <a:close/>
                  <a:moveTo>
                    <a:pt x="0" y="3401"/>
                  </a:moveTo>
                  <a:lnTo>
                    <a:pt x="0" y="4284"/>
                  </a:lnTo>
                  <a:lnTo>
                    <a:pt x="2518" y="4284"/>
                  </a:lnTo>
                  <a:lnTo>
                    <a:pt x="2518" y="3401"/>
                  </a:lnTo>
                  <a:close/>
                  <a:moveTo>
                    <a:pt x="0" y="6824"/>
                  </a:moveTo>
                  <a:lnTo>
                    <a:pt x="0" y="7707"/>
                  </a:lnTo>
                  <a:lnTo>
                    <a:pt x="2518" y="7707"/>
                  </a:lnTo>
                  <a:lnTo>
                    <a:pt x="2518" y="6824"/>
                  </a:lnTo>
                  <a:close/>
                  <a:moveTo>
                    <a:pt x="0" y="10225"/>
                  </a:moveTo>
                  <a:lnTo>
                    <a:pt x="0" y="11108"/>
                  </a:lnTo>
                  <a:lnTo>
                    <a:pt x="2518" y="11108"/>
                  </a:lnTo>
                  <a:lnTo>
                    <a:pt x="2518" y="10225"/>
                  </a:lnTo>
                  <a:close/>
                  <a:moveTo>
                    <a:pt x="0" y="13626"/>
                  </a:moveTo>
                  <a:lnTo>
                    <a:pt x="0" y="14530"/>
                  </a:lnTo>
                  <a:lnTo>
                    <a:pt x="2518" y="14530"/>
                  </a:lnTo>
                  <a:lnTo>
                    <a:pt x="2518" y="13626"/>
                  </a:lnTo>
                  <a:close/>
                  <a:moveTo>
                    <a:pt x="0" y="17048"/>
                  </a:moveTo>
                  <a:lnTo>
                    <a:pt x="0" y="17931"/>
                  </a:lnTo>
                  <a:lnTo>
                    <a:pt x="2518" y="17931"/>
                  </a:lnTo>
                  <a:lnTo>
                    <a:pt x="2518" y="17048"/>
                  </a:lnTo>
                  <a:close/>
                  <a:moveTo>
                    <a:pt x="0" y="20449"/>
                  </a:moveTo>
                  <a:lnTo>
                    <a:pt x="0" y="21332"/>
                  </a:lnTo>
                  <a:lnTo>
                    <a:pt x="2518" y="21332"/>
                  </a:lnTo>
                  <a:lnTo>
                    <a:pt x="2518" y="20449"/>
                  </a:lnTo>
                  <a:close/>
                  <a:moveTo>
                    <a:pt x="0" y="23872"/>
                  </a:moveTo>
                  <a:lnTo>
                    <a:pt x="0" y="24755"/>
                  </a:lnTo>
                  <a:lnTo>
                    <a:pt x="2518" y="24755"/>
                  </a:lnTo>
                  <a:lnTo>
                    <a:pt x="2518" y="23872"/>
                  </a:lnTo>
                  <a:close/>
                  <a:moveTo>
                    <a:pt x="0" y="27273"/>
                  </a:moveTo>
                  <a:lnTo>
                    <a:pt x="0" y="28155"/>
                  </a:lnTo>
                  <a:lnTo>
                    <a:pt x="2518" y="28155"/>
                  </a:lnTo>
                  <a:lnTo>
                    <a:pt x="2518" y="27273"/>
                  </a:lnTo>
                  <a:close/>
                  <a:moveTo>
                    <a:pt x="0" y="30695"/>
                  </a:moveTo>
                  <a:lnTo>
                    <a:pt x="0" y="31578"/>
                  </a:lnTo>
                  <a:lnTo>
                    <a:pt x="2518" y="31578"/>
                  </a:lnTo>
                  <a:lnTo>
                    <a:pt x="2518" y="30695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5"/>
            <p:cNvSpPr/>
            <p:nvPr/>
          </p:nvSpPr>
          <p:spPr>
            <a:xfrm>
              <a:off x="3877525" y="3848175"/>
              <a:ext cx="1971750" cy="31775"/>
            </a:xfrm>
            <a:custGeom>
              <a:avLst/>
              <a:gdLst/>
              <a:ahLst/>
              <a:cxnLst/>
              <a:rect l="l" t="t" r="r" b="b"/>
              <a:pathLst>
                <a:path w="78870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78870" y="1271"/>
                  </a:lnTo>
                  <a:lnTo>
                    <a:pt x="78870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2" name="Google Shape;1812;p45"/>
          <p:cNvGrpSpPr/>
          <p:nvPr/>
        </p:nvGrpSpPr>
        <p:grpSpPr>
          <a:xfrm>
            <a:off x="1683899" y="1141561"/>
            <a:ext cx="7395894" cy="1039784"/>
            <a:chOff x="238125" y="1662850"/>
            <a:chExt cx="7137300" cy="2217100"/>
          </a:xfrm>
        </p:grpSpPr>
        <p:sp>
          <p:nvSpPr>
            <p:cNvPr id="1813" name="Google Shape;1813;p45"/>
            <p:cNvSpPr/>
            <p:nvPr/>
          </p:nvSpPr>
          <p:spPr>
            <a:xfrm>
              <a:off x="490500" y="1898550"/>
              <a:ext cx="6774075" cy="1771550"/>
            </a:xfrm>
            <a:custGeom>
              <a:avLst/>
              <a:gdLst/>
              <a:ahLst/>
              <a:cxnLst/>
              <a:rect l="l" t="t" r="r" b="b"/>
              <a:pathLst>
                <a:path w="270963" h="70862" extrusionOk="0">
                  <a:moveTo>
                    <a:pt x="4112" y="0"/>
                  </a:moveTo>
                  <a:lnTo>
                    <a:pt x="0" y="4090"/>
                  </a:lnTo>
                  <a:lnTo>
                    <a:pt x="0" y="66750"/>
                  </a:lnTo>
                  <a:lnTo>
                    <a:pt x="4112" y="70861"/>
                  </a:lnTo>
                  <a:lnTo>
                    <a:pt x="266873" y="70861"/>
                  </a:lnTo>
                  <a:lnTo>
                    <a:pt x="270962" y="66750"/>
                  </a:lnTo>
                  <a:lnTo>
                    <a:pt x="270962" y="28155"/>
                  </a:lnTo>
                  <a:lnTo>
                    <a:pt x="265086" y="22279"/>
                  </a:lnTo>
                  <a:lnTo>
                    <a:pt x="225393" y="22279"/>
                  </a:lnTo>
                  <a:lnTo>
                    <a:pt x="203114" y="0"/>
                  </a:lnTo>
                  <a:close/>
                </a:path>
              </a:pathLst>
            </a:custGeom>
            <a:solidFill>
              <a:srgbClr val="0068E8">
                <a:alpha val="19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5"/>
            <p:cNvSpPr/>
            <p:nvPr/>
          </p:nvSpPr>
          <p:spPr>
            <a:xfrm>
              <a:off x="482975" y="1890475"/>
              <a:ext cx="6789675" cy="1787150"/>
            </a:xfrm>
            <a:custGeom>
              <a:avLst/>
              <a:gdLst/>
              <a:ahLst/>
              <a:cxnLst/>
              <a:rect l="l" t="t" r="r" b="b"/>
              <a:pathLst>
                <a:path w="271587" h="71486" extrusionOk="0">
                  <a:moveTo>
                    <a:pt x="203286" y="624"/>
                  </a:moveTo>
                  <a:lnTo>
                    <a:pt x="225565" y="22903"/>
                  </a:lnTo>
                  <a:lnTo>
                    <a:pt x="265258" y="22903"/>
                  </a:lnTo>
                  <a:lnTo>
                    <a:pt x="270941" y="28607"/>
                  </a:lnTo>
                  <a:lnTo>
                    <a:pt x="270941" y="66944"/>
                  </a:lnTo>
                  <a:lnTo>
                    <a:pt x="267044" y="70861"/>
                  </a:lnTo>
                  <a:lnTo>
                    <a:pt x="4542" y="70861"/>
                  </a:lnTo>
                  <a:lnTo>
                    <a:pt x="624" y="66944"/>
                  </a:lnTo>
                  <a:lnTo>
                    <a:pt x="624" y="4542"/>
                  </a:lnTo>
                  <a:lnTo>
                    <a:pt x="4542" y="624"/>
                  </a:lnTo>
                  <a:close/>
                  <a:moveTo>
                    <a:pt x="4262" y="0"/>
                  </a:moveTo>
                  <a:lnTo>
                    <a:pt x="0" y="4284"/>
                  </a:lnTo>
                  <a:lnTo>
                    <a:pt x="0" y="67202"/>
                  </a:lnTo>
                  <a:lnTo>
                    <a:pt x="4262" y="71485"/>
                  </a:lnTo>
                  <a:lnTo>
                    <a:pt x="267303" y="71485"/>
                  </a:lnTo>
                  <a:lnTo>
                    <a:pt x="271586" y="67202"/>
                  </a:lnTo>
                  <a:lnTo>
                    <a:pt x="271586" y="28349"/>
                  </a:lnTo>
                  <a:lnTo>
                    <a:pt x="265516" y="22279"/>
                  </a:lnTo>
                  <a:lnTo>
                    <a:pt x="225823" y="22279"/>
                  </a:lnTo>
                  <a:lnTo>
                    <a:pt x="20354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5"/>
            <p:cNvSpPr/>
            <p:nvPr/>
          </p:nvSpPr>
          <p:spPr>
            <a:xfrm>
              <a:off x="1581825" y="1803825"/>
              <a:ext cx="31250" cy="111425"/>
            </a:xfrm>
            <a:custGeom>
              <a:avLst/>
              <a:gdLst/>
              <a:ahLst/>
              <a:cxnLst/>
              <a:rect l="l" t="t" r="r" b="b"/>
              <a:pathLst>
                <a:path w="1250" h="4457" extrusionOk="0">
                  <a:moveTo>
                    <a:pt x="1" y="1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5"/>
            <p:cNvSpPr/>
            <p:nvPr/>
          </p:nvSpPr>
          <p:spPr>
            <a:xfrm>
              <a:off x="1581825" y="3652850"/>
              <a:ext cx="31250" cy="111400"/>
            </a:xfrm>
            <a:custGeom>
              <a:avLst/>
              <a:gdLst/>
              <a:ahLst/>
              <a:cxnLst/>
              <a:rect l="l" t="t" r="r" b="b"/>
              <a:pathLst>
                <a:path w="1250" h="4456" extrusionOk="0">
                  <a:moveTo>
                    <a:pt x="1" y="0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5"/>
            <p:cNvSpPr/>
            <p:nvPr/>
          </p:nvSpPr>
          <p:spPr>
            <a:xfrm>
              <a:off x="4423200" y="1896925"/>
              <a:ext cx="1637025" cy="94725"/>
            </a:xfrm>
            <a:custGeom>
              <a:avLst/>
              <a:gdLst/>
              <a:ahLst/>
              <a:cxnLst/>
              <a:rect l="l" t="t" r="r" b="b"/>
              <a:pathLst>
                <a:path w="65481" h="3789" extrusionOk="0">
                  <a:moveTo>
                    <a:pt x="0" y="0"/>
                  </a:moveTo>
                  <a:lnTo>
                    <a:pt x="0" y="3789"/>
                  </a:lnTo>
                  <a:lnTo>
                    <a:pt x="65481" y="3789"/>
                  </a:lnTo>
                  <a:lnTo>
                    <a:pt x="6548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5"/>
            <p:cNvSpPr/>
            <p:nvPr/>
          </p:nvSpPr>
          <p:spPr>
            <a:xfrm>
              <a:off x="6622025" y="3603875"/>
              <a:ext cx="456900" cy="243250"/>
            </a:xfrm>
            <a:custGeom>
              <a:avLst/>
              <a:gdLst/>
              <a:ahLst/>
              <a:cxnLst/>
              <a:rect l="l" t="t" r="r" b="b"/>
              <a:pathLst>
                <a:path w="18276" h="9730" extrusionOk="0">
                  <a:moveTo>
                    <a:pt x="3789" y="0"/>
                  </a:moveTo>
                  <a:lnTo>
                    <a:pt x="0" y="9730"/>
                  </a:lnTo>
                  <a:lnTo>
                    <a:pt x="1292" y="9730"/>
                  </a:lnTo>
                  <a:lnTo>
                    <a:pt x="5102" y="0"/>
                  </a:lnTo>
                  <a:close/>
                  <a:moveTo>
                    <a:pt x="8201" y="0"/>
                  </a:moveTo>
                  <a:lnTo>
                    <a:pt x="4413" y="9730"/>
                  </a:lnTo>
                  <a:lnTo>
                    <a:pt x="5704" y="9730"/>
                  </a:lnTo>
                  <a:lnTo>
                    <a:pt x="9493" y="0"/>
                  </a:lnTo>
                  <a:close/>
                  <a:moveTo>
                    <a:pt x="12592" y="0"/>
                  </a:moveTo>
                  <a:lnTo>
                    <a:pt x="8804" y="9730"/>
                  </a:lnTo>
                  <a:lnTo>
                    <a:pt x="10096" y="9730"/>
                  </a:lnTo>
                  <a:lnTo>
                    <a:pt x="13884" y="0"/>
                  </a:lnTo>
                  <a:close/>
                  <a:moveTo>
                    <a:pt x="16984" y="0"/>
                  </a:moveTo>
                  <a:lnTo>
                    <a:pt x="13195" y="9730"/>
                  </a:lnTo>
                  <a:lnTo>
                    <a:pt x="14487" y="9730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5"/>
            <p:cNvSpPr/>
            <p:nvPr/>
          </p:nvSpPr>
          <p:spPr>
            <a:xfrm>
              <a:off x="2403575" y="1662850"/>
              <a:ext cx="1733350" cy="281450"/>
            </a:xfrm>
            <a:custGeom>
              <a:avLst/>
              <a:gdLst/>
              <a:ahLst/>
              <a:cxnLst/>
              <a:rect l="l" t="t" r="r" b="b"/>
              <a:pathLst>
                <a:path w="69334" h="11258" extrusionOk="0">
                  <a:moveTo>
                    <a:pt x="0" y="0"/>
                  </a:moveTo>
                  <a:lnTo>
                    <a:pt x="0" y="11258"/>
                  </a:lnTo>
                  <a:lnTo>
                    <a:pt x="69334" y="11258"/>
                  </a:lnTo>
                  <a:lnTo>
                    <a:pt x="69334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5"/>
            <p:cNvSpPr/>
            <p:nvPr/>
          </p:nvSpPr>
          <p:spPr>
            <a:xfrm>
              <a:off x="380175" y="1787675"/>
              <a:ext cx="6995250" cy="1992725"/>
            </a:xfrm>
            <a:custGeom>
              <a:avLst/>
              <a:gdLst/>
              <a:ahLst/>
              <a:cxnLst/>
              <a:rect l="l" t="t" r="r" b="b"/>
              <a:pathLst>
                <a:path w="279810" h="79709" extrusionOk="0">
                  <a:moveTo>
                    <a:pt x="208819" y="1271"/>
                  </a:moveTo>
                  <a:lnTo>
                    <a:pt x="231098" y="23549"/>
                  </a:lnTo>
                  <a:lnTo>
                    <a:pt x="270812" y="23549"/>
                  </a:lnTo>
                  <a:lnTo>
                    <a:pt x="278540" y="31277"/>
                  </a:lnTo>
                  <a:lnTo>
                    <a:pt x="278540" y="72498"/>
                  </a:lnTo>
                  <a:lnTo>
                    <a:pt x="272599" y="78439"/>
                  </a:lnTo>
                  <a:lnTo>
                    <a:pt x="7212" y="78439"/>
                  </a:lnTo>
                  <a:lnTo>
                    <a:pt x="1271" y="72498"/>
                  </a:lnTo>
                  <a:lnTo>
                    <a:pt x="1271" y="7212"/>
                  </a:lnTo>
                  <a:lnTo>
                    <a:pt x="7212" y="1271"/>
                  </a:lnTo>
                  <a:close/>
                  <a:moveTo>
                    <a:pt x="6695" y="1"/>
                  </a:moveTo>
                  <a:lnTo>
                    <a:pt x="1" y="6695"/>
                  </a:lnTo>
                  <a:lnTo>
                    <a:pt x="1" y="73014"/>
                  </a:lnTo>
                  <a:lnTo>
                    <a:pt x="6695" y="79709"/>
                  </a:lnTo>
                  <a:lnTo>
                    <a:pt x="273115" y="79709"/>
                  </a:lnTo>
                  <a:lnTo>
                    <a:pt x="279810" y="73014"/>
                  </a:lnTo>
                  <a:lnTo>
                    <a:pt x="279810" y="30782"/>
                  </a:lnTo>
                  <a:lnTo>
                    <a:pt x="271329" y="22279"/>
                  </a:lnTo>
                  <a:lnTo>
                    <a:pt x="231636" y="22279"/>
                  </a:lnTo>
                  <a:lnTo>
                    <a:pt x="20935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1" name="Google Shape;1821;p45"/>
            <p:cNvSpPr/>
            <p:nvPr/>
          </p:nvSpPr>
          <p:spPr>
            <a:xfrm>
              <a:off x="238125" y="1961500"/>
              <a:ext cx="62975" cy="789475"/>
            </a:xfrm>
            <a:custGeom>
              <a:avLst/>
              <a:gdLst/>
              <a:ahLst/>
              <a:cxnLst/>
              <a:rect l="l" t="t" r="r" b="b"/>
              <a:pathLst>
                <a:path w="2519" h="31579" extrusionOk="0">
                  <a:moveTo>
                    <a:pt x="0" y="1"/>
                  </a:moveTo>
                  <a:lnTo>
                    <a:pt x="0" y="883"/>
                  </a:lnTo>
                  <a:lnTo>
                    <a:pt x="2518" y="883"/>
                  </a:lnTo>
                  <a:lnTo>
                    <a:pt x="2518" y="1"/>
                  </a:lnTo>
                  <a:close/>
                  <a:moveTo>
                    <a:pt x="0" y="3401"/>
                  </a:moveTo>
                  <a:lnTo>
                    <a:pt x="0" y="4284"/>
                  </a:lnTo>
                  <a:lnTo>
                    <a:pt x="2518" y="4284"/>
                  </a:lnTo>
                  <a:lnTo>
                    <a:pt x="2518" y="3401"/>
                  </a:lnTo>
                  <a:close/>
                  <a:moveTo>
                    <a:pt x="0" y="6824"/>
                  </a:moveTo>
                  <a:lnTo>
                    <a:pt x="0" y="7707"/>
                  </a:lnTo>
                  <a:lnTo>
                    <a:pt x="2518" y="7707"/>
                  </a:lnTo>
                  <a:lnTo>
                    <a:pt x="2518" y="6824"/>
                  </a:lnTo>
                  <a:close/>
                  <a:moveTo>
                    <a:pt x="0" y="10225"/>
                  </a:moveTo>
                  <a:lnTo>
                    <a:pt x="0" y="11108"/>
                  </a:lnTo>
                  <a:lnTo>
                    <a:pt x="2518" y="11108"/>
                  </a:lnTo>
                  <a:lnTo>
                    <a:pt x="2518" y="10225"/>
                  </a:lnTo>
                  <a:close/>
                  <a:moveTo>
                    <a:pt x="0" y="13626"/>
                  </a:moveTo>
                  <a:lnTo>
                    <a:pt x="0" y="14530"/>
                  </a:lnTo>
                  <a:lnTo>
                    <a:pt x="2518" y="14530"/>
                  </a:lnTo>
                  <a:lnTo>
                    <a:pt x="2518" y="13626"/>
                  </a:lnTo>
                  <a:close/>
                  <a:moveTo>
                    <a:pt x="0" y="17048"/>
                  </a:moveTo>
                  <a:lnTo>
                    <a:pt x="0" y="17931"/>
                  </a:lnTo>
                  <a:lnTo>
                    <a:pt x="2518" y="17931"/>
                  </a:lnTo>
                  <a:lnTo>
                    <a:pt x="2518" y="17048"/>
                  </a:lnTo>
                  <a:close/>
                  <a:moveTo>
                    <a:pt x="0" y="20449"/>
                  </a:moveTo>
                  <a:lnTo>
                    <a:pt x="0" y="21332"/>
                  </a:lnTo>
                  <a:lnTo>
                    <a:pt x="2518" y="21332"/>
                  </a:lnTo>
                  <a:lnTo>
                    <a:pt x="2518" y="20449"/>
                  </a:lnTo>
                  <a:close/>
                  <a:moveTo>
                    <a:pt x="0" y="23872"/>
                  </a:moveTo>
                  <a:lnTo>
                    <a:pt x="0" y="24755"/>
                  </a:lnTo>
                  <a:lnTo>
                    <a:pt x="2518" y="24755"/>
                  </a:lnTo>
                  <a:lnTo>
                    <a:pt x="2518" y="23872"/>
                  </a:lnTo>
                  <a:close/>
                  <a:moveTo>
                    <a:pt x="0" y="27273"/>
                  </a:moveTo>
                  <a:lnTo>
                    <a:pt x="0" y="28155"/>
                  </a:lnTo>
                  <a:lnTo>
                    <a:pt x="2518" y="28155"/>
                  </a:lnTo>
                  <a:lnTo>
                    <a:pt x="2518" y="27273"/>
                  </a:lnTo>
                  <a:close/>
                  <a:moveTo>
                    <a:pt x="0" y="30695"/>
                  </a:moveTo>
                  <a:lnTo>
                    <a:pt x="0" y="31578"/>
                  </a:lnTo>
                  <a:lnTo>
                    <a:pt x="2518" y="31578"/>
                  </a:lnTo>
                  <a:lnTo>
                    <a:pt x="2518" y="30695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5"/>
            <p:cNvSpPr/>
            <p:nvPr/>
          </p:nvSpPr>
          <p:spPr>
            <a:xfrm>
              <a:off x="3877525" y="3848175"/>
              <a:ext cx="1971750" cy="31775"/>
            </a:xfrm>
            <a:custGeom>
              <a:avLst/>
              <a:gdLst/>
              <a:ahLst/>
              <a:cxnLst/>
              <a:rect l="l" t="t" r="r" b="b"/>
              <a:pathLst>
                <a:path w="78870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78870" y="1271"/>
                  </a:lnTo>
                  <a:lnTo>
                    <a:pt x="78870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3" name="Google Shape;1823;p45"/>
          <p:cNvSpPr txBox="1">
            <a:spLocks noGrp="1"/>
          </p:cNvSpPr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Georgia" panose="02040502050405020303" pitchFamily="18" charset="0"/>
              </a:rPr>
              <a:t>REFERENCES</a:t>
            </a:r>
            <a:endParaRPr sz="4000" dirty="0">
              <a:latin typeface="Georgia" panose="02040502050405020303" pitchFamily="18" charset="0"/>
            </a:endParaRPr>
          </a:p>
        </p:txBody>
      </p:sp>
      <p:sp>
        <p:nvSpPr>
          <p:cNvPr id="1825" name="Google Shape;1825;p45"/>
          <p:cNvSpPr txBox="1"/>
          <p:nvPr/>
        </p:nvSpPr>
        <p:spPr>
          <a:xfrm>
            <a:off x="2172251" y="1458749"/>
            <a:ext cx="5926101" cy="562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Source Code Pro Light"/>
                <a:sym typeface="Source Code Pro Light"/>
              </a:rPr>
              <a:t>https://www.hellolori.com/post/five-easy-ways-to-track-your-lost-android-phone</a:t>
            </a:r>
            <a:endParaRPr sz="1800" dirty="0">
              <a:solidFill>
                <a:schemeClr val="lt1"/>
              </a:solidFill>
              <a:latin typeface="Verdana" panose="020B0604030504040204" pitchFamily="34" charset="0"/>
              <a:ea typeface="Verdana" panose="020B0604030504040204" pitchFamily="34" charset="0"/>
              <a:cs typeface="Source Code Pro Light"/>
              <a:sym typeface="Source Code Pro Light"/>
            </a:endParaRPr>
          </a:p>
        </p:txBody>
      </p:sp>
      <p:sp>
        <p:nvSpPr>
          <p:cNvPr id="1826" name="Google Shape;1826;p45"/>
          <p:cNvSpPr txBox="1"/>
          <p:nvPr/>
        </p:nvSpPr>
        <p:spPr>
          <a:xfrm>
            <a:off x="2141696" y="3024299"/>
            <a:ext cx="4576525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828" name="Google Shape;1828;p45"/>
          <p:cNvCxnSpPr/>
          <p:nvPr/>
        </p:nvCxnSpPr>
        <p:spPr>
          <a:xfrm>
            <a:off x="0" y="1716477"/>
            <a:ext cx="1177200" cy="0"/>
          </a:xfrm>
          <a:prstGeom prst="straightConnector1">
            <a:avLst/>
          </a:prstGeom>
          <a:noFill/>
          <a:ln w="9525" cap="flat" cmpd="sng">
            <a:solidFill>
              <a:srgbClr val="11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9" name="Google Shape;1829;p45"/>
          <p:cNvCxnSpPr/>
          <p:nvPr/>
        </p:nvCxnSpPr>
        <p:spPr>
          <a:xfrm>
            <a:off x="-6781" y="2977291"/>
            <a:ext cx="1546500" cy="0"/>
          </a:xfrm>
          <a:prstGeom prst="straightConnector1">
            <a:avLst/>
          </a:prstGeom>
          <a:noFill/>
          <a:ln w="9525" cap="flat" cmpd="sng">
            <a:solidFill>
              <a:srgbClr val="11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1" name="Google Shape;1831;p45"/>
          <p:cNvCxnSpPr/>
          <p:nvPr/>
        </p:nvCxnSpPr>
        <p:spPr>
          <a:xfrm rot="10800000" flipH="1">
            <a:off x="1168215" y="1458749"/>
            <a:ext cx="384300" cy="263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1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2" name="Google Shape;1832;p45"/>
          <p:cNvCxnSpPr/>
          <p:nvPr/>
        </p:nvCxnSpPr>
        <p:spPr>
          <a:xfrm>
            <a:off x="1322593" y="2977291"/>
            <a:ext cx="391200" cy="282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1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6DE1217-CF11-4BAA-BFDC-ADF83ED73B54}"/>
              </a:ext>
            </a:extLst>
          </p:cNvPr>
          <p:cNvSpPr txBox="1"/>
          <p:nvPr/>
        </p:nvSpPr>
        <p:spPr>
          <a:xfrm>
            <a:off x="2172251" y="3094957"/>
            <a:ext cx="51918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https://www.cashify.in/how-to-track-your-lost-mobile-phone-with-imei-number</a:t>
            </a:r>
          </a:p>
        </p:txBody>
      </p:sp>
    </p:spTree>
    <p:extLst>
      <p:ext uri="{BB962C8B-B14F-4D97-AF65-F5344CB8AC3E}">
        <p14:creationId xmlns:p14="http://schemas.microsoft.com/office/powerpoint/2010/main" val="3619268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48"/>
          <p:cNvSpPr txBox="1">
            <a:spLocks noGrp="1"/>
          </p:cNvSpPr>
          <p:nvPr>
            <p:ph type="body" idx="1"/>
          </p:nvPr>
        </p:nvSpPr>
        <p:spPr>
          <a:xfrm>
            <a:off x="1339912" y="1444787"/>
            <a:ext cx="7079810" cy="15247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800" dirty="0">
                <a:latin typeface="Sitka Display" panose="02000505000000020004" pitchFamily="2" charset="0"/>
              </a:rPr>
              <a:t>THANK YOU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ubtitle 22">
            <a:extLst>
              <a:ext uri="{FF2B5EF4-FFF2-40B4-BE49-F238E27FC236}">
                <a16:creationId xmlns:a16="http://schemas.microsoft.com/office/drawing/2014/main" id="{68B99ECB-48D6-4C5C-B603-48645B4B84F2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25472" y="1244041"/>
            <a:ext cx="5400321" cy="2655417"/>
          </a:xfrm>
        </p:spPr>
        <p:txBody>
          <a:bodyPr/>
          <a:lstStyle/>
          <a:p>
            <a:pPr marL="4381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In the current times whenever a phone get lost there are few approach to track the phone and locate it.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But it requires to meet certain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   conditions like phone should be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   switched ON or internet connectivity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   should be present.</a:t>
            </a:r>
          </a:p>
          <a:p>
            <a:endParaRPr lang="en-US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If phone is switched OFF it’s very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  difficult to track the phone</a:t>
            </a:r>
            <a:r>
              <a:rPr lang="en-US" sz="1600" dirty="0">
                <a:latin typeface="Georgia" panose="02040502050405020303" pitchFamily="18" charset="0"/>
                <a:ea typeface="Verdana" panose="020B0604030504040204" pitchFamily="34" charset="0"/>
              </a:rPr>
              <a:t>.</a:t>
            </a:r>
            <a:endParaRPr lang="en-IN" sz="1600" dirty="0">
              <a:latin typeface="Georgia" panose="02040502050405020303" pitchFamily="18" charset="0"/>
              <a:ea typeface="Verdana" panose="020B0604030504040204" pitchFamily="34" charset="0"/>
            </a:endParaRPr>
          </a:p>
        </p:txBody>
      </p:sp>
      <p:pic>
        <p:nvPicPr>
          <p:cNvPr id="38" name="Google Shape;517;p24">
            <a:extLst>
              <a:ext uri="{FF2B5EF4-FFF2-40B4-BE49-F238E27FC236}">
                <a16:creationId xmlns:a16="http://schemas.microsoft.com/office/drawing/2014/main" id="{BC99FB45-1175-43DE-B8ED-5F1D9E3B9EB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279"/>
          <a:stretch/>
        </p:blipFill>
        <p:spPr>
          <a:xfrm rot="793527">
            <a:off x="6401510" y="1231258"/>
            <a:ext cx="3357258" cy="286439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itle 24">
            <a:extLst>
              <a:ext uri="{FF2B5EF4-FFF2-40B4-BE49-F238E27FC236}">
                <a16:creationId xmlns:a16="http://schemas.microsoft.com/office/drawing/2014/main" id="{2D395D3E-6DB6-446C-8AD0-852CE481A61D}"/>
              </a:ext>
            </a:extLst>
          </p:cNvPr>
          <p:cNvSpPr>
            <a:spLocks noGrp="1"/>
          </p:cNvSpPr>
          <p:nvPr>
            <p:ph type="ctrTitle" idx="9"/>
          </p:nvPr>
        </p:nvSpPr>
        <p:spPr>
          <a:xfrm>
            <a:off x="9536" y="143325"/>
            <a:ext cx="6792686" cy="946200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Georgia" panose="02040502050405020303" pitchFamily="18" charset="0"/>
              </a:rPr>
              <a:t>PROBLEM STATEMENT</a:t>
            </a:r>
            <a:endParaRPr lang="en-IN" sz="40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25"/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>
            <a:off x="-2715854" y="3907663"/>
            <a:ext cx="9574502" cy="19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25"/>
          <p:cNvSpPr txBox="1">
            <a:spLocks noGrp="1"/>
          </p:cNvSpPr>
          <p:nvPr>
            <p:ph type="subTitle" idx="1"/>
          </p:nvPr>
        </p:nvSpPr>
        <p:spPr>
          <a:xfrm flipH="1">
            <a:off x="485191" y="1184986"/>
            <a:ext cx="3784706" cy="25285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endParaRPr lang="es" sz="3200" dirty="0">
              <a:solidFill>
                <a:srgbClr val="F3F3F3"/>
              </a:solidFill>
            </a:endParaRPr>
          </a:p>
          <a:p>
            <a:pPr marL="0" lvl="0" indent="0"/>
            <a:r>
              <a:rPr lang="es" sz="4000" dirty="0">
                <a:solidFill>
                  <a:srgbClr val="F3F3F3"/>
                </a:solidFill>
                <a:latin typeface="Georgia" panose="02040502050405020303" pitchFamily="18" charset="0"/>
                <a:cs typeface="Teko" panose="020B0604020202020204" charset="0"/>
              </a:rPr>
              <a:t>CURRENT</a:t>
            </a:r>
          </a:p>
          <a:p>
            <a:pPr marL="0" lvl="0" indent="0"/>
            <a:r>
              <a:rPr lang="es" sz="4000" dirty="0">
                <a:solidFill>
                  <a:srgbClr val="F3F3F3"/>
                </a:solidFill>
                <a:latin typeface="Georgia" panose="02040502050405020303" pitchFamily="18" charset="0"/>
                <a:cs typeface="Teko" panose="020B0604020202020204" charset="0"/>
              </a:rPr>
              <a:t>TECHNOLOGY</a:t>
            </a:r>
          </a:p>
          <a:p>
            <a:pPr marL="0" lvl="0" indent="0"/>
            <a:endParaRPr lang="es" sz="2400" dirty="0">
              <a:solidFill>
                <a:srgbClr val="F3F3F3"/>
              </a:solidFill>
            </a:endParaRPr>
          </a:p>
          <a:p>
            <a:pPr marL="0" lvl="0" indent="0"/>
            <a:endParaRPr lang="es" sz="2400" dirty="0">
              <a:solidFill>
                <a:srgbClr val="F3F3F3"/>
              </a:solidFill>
            </a:endParaRPr>
          </a:p>
          <a:p>
            <a:pPr marL="0" lvl="0" indent="0"/>
            <a:endParaRPr lang="es" sz="2400" dirty="0">
              <a:solidFill>
                <a:srgbClr val="F3F3F3"/>
              </a:solidFill>
            </a:endParaRPr>
          </a:p>
        </p:txBody>
      </p:sp>
      <p:pic>
        <p:nvPicPr>
          <p:cNvPr id="526" name="Google Shape;526;p25"/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>
            <a:off x="-2715854" y="4016407"/>
            <a:ext cx="9574502" cy="1943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774CF3-6683-4879-8AA8-F9E2F5F9D1D5}"/>
              </a:ext>
            </a:extLst>
          </p:cNvPr>
          <p:cNvSpPr txBox="1"/>
          <p:nvPr/>
        </p:nvSpPr>
        <p:spPr>
          <a:xfrm flipH="1">
            <a:off x="4572000" y="465296"/>
            <a:ext cx="4116003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Google Find my device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IMEI Number 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Tracking apps like </a:t>
            </a:r>
            <a:r>
              <a:rPr lang="en-US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Cerberus,Prey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Anti-theft </a:t>
            </a:r>
            <a:r>
              <a:rPr lang="en-US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etc</a:t>
            </a:r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Clr>
                <a:schemeClr val="bg1"/>
              </a:buClr>
            </a:pPr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Drop box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Google photos location information</a:t>
            </a:r>
          </a:p>
          <a:p>
            <a:pPr>
              <a:buClr>
                <a:schemeClr val="bg1"/>
              </a:buClr>
            </a:pPr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Google Timeline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ceir.gov.in  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en-US" sz="1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6"/>
          <p:cNvSpPr txBox="1">
            <a:spLocks noGrp="1"/>
          </p:cNvSpPr>
          <p:nvPr>
            <p:ph type="ctrTitle"/>
          </p:nvPr>
        </p:nvSpPr>
        <p:spPr>
          <a:xfrm>
            <a:off x="576000" y="396000"/>
            <a:ext cx="7963807" cy="10066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F3F3F3"/>
                </a:solidFill>
                <a:latin typeface="Georgia" panose="02040502050405020303" pitchFamily="18" charset="0"/>
              </a:rPr>
              <a:t>CHALLENGES</a:t>
            </a:r>
            <a:endParaRPr sz="4000" dirty="0">
              <a:solidFill>
                <a:srgbClr val="F3F3F3"/>
              </a:solidFill>
              <a:latin typeface="Georgia" panose="02040502050405020303" pitchFamily="18" charset="0"/>
            </a:endParaRPr>
          </a:p>
        </p:txBody>
      </p:sp>
      <p:sp>
        <p:nvSpPr>
          <p:cNvPr id="533" name="Google Shape;533;p26"/>
          <p:cNvSpPr txBox="1">
            <a:spLocks noGrp="1"/>
          </p:cNvSpPr>
          <p:nvPr>
            <p:ph type="subTitle" idx="1"/>
          </p:nvPr>
        </p:nvSpPr>
        <p:spPr>
          <a:xfrm>
            <a:off x="810033" y="1772104"/>
            <a:ext cx="3843448" cy="26979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3F3F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Mobile Switched Off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F3F3F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3F3F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 Network connection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F3F3F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3F3F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Changing IMEI number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F3F3F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3F3F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Removing SIM Card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F3F3F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3F3F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Airplane Mode 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rgbClr val="F3F3F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0B6E59-74D0-4551-BC37-EAE867E69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459" y="1699676"/>
            <a:ext cx="3250194" cy="235414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28"/>
          <p:cNvSpPr txBox="1">
            <a:spLocks noGrp="1"/>
          </p:cNvSpPr>
          <p:nvPr>
            <p:ph type="subTitle" idx="1"/>
          </p:nvPr>
        </p:nvSpPr>
        <p:spPr>
          <a:xfrm>
            <a:off x="1011463" y="569300"/>
            <a:ext cx="6355776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4000" dirty="0">
                <a:solidFill>
                  <a:srgbClr val="F3F3F3"/>
                </a:solidFill>
                <a:latin typeface="Georgia" panose="02040502050405020303" pitchFamily="18" charset="0"/>
                <a:cs typeface="Teko" panose="020B0604020202020204" charset="0"/>
              </a:rPr>
              <a:t>AZURE SERVICES USED</a:t>
            </a:r>
            <a:endParaRPr sz="4000" dirty="0">
              <a:solidFill>
                <a:srgbClr val="F3F3F3"/>
              </a:solidFill>
              <a:latin typeface="Georgia" panose="02040502050405020303" pitchFamily="18" charset="0"/>
              <a:cs typeface="Teko" panose="020B0604020202020204" charset="0"/>
            </a:endParaRPr>
          </a:p>
        </p:txBody>
      </p:sp>
      <p:sp>
        <p:nvSpPr>
          <p:cNvPr id="623" name="Google Shape;623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5</a:t>
            </a:fld>
            <a:endParaRPr/>
          </a:p>
        </p:txBody>
      </p:sp>
      <p:grpSp>
        <p:nvGrpSpPr>
          <p:cNvPr id="624" name="Google Shape;624;p28"/>
          <p:cNvGrpSpPr/>
          <p:nvPr/>
        </p:nvGrpSpPr>
        <p:grpSpPr>
          <a:xfrm>
            <a:off x="163409" y="3586099"/>
            <a:ext cx="8667725" cy="1454561"/>
            <a:chOff x="2494464" y="3543625"/>
            <a:chExt cx="4613550" cy="1129230"/>
          </a:xfrm>
        </p:grpSpPr>
        <p:sp>
          <p:nvSpPr>
            <p:cNvPr id="625" name="Google Shape;625;p28"/>
            <p:cNvSpPr/>
            <p:nvPr/>
          </p:nvSpPr>
          <p:spPr>
            <a:xfrm>
              <a:off x="2523139" y="3708155"/>
              <a:ext cx="4584875" cy="964700"/>
            </a:xfrm>
            <a:custGeom>
              <a:avLst/>
              <a:gdLst/>
              <a:ahLst/>
              <a:cxnLst/>
              <a:rect l="l" t="t" r="r" b="b"/>
              <a:pathLst>
                <a:path w="183395" h="38588" extrusionOk="0">
                  <a:moveTo>
                    <a:pt x="0" y="1"/>
                  </a:moveTo>
                  <a:lnTo>
                    <a:pt x="0" y="18282"/>
                  </a:lnTo>
                  <a:lnTo>
                    <a:pt x="20146" y="38519"/>
                  </a:lnTo>
                  <a:lnTo>
                    <a:pt x="20215" y="38588"/>
                  </a:lnTo>
                  <a:lnTo>
                    <a:pt x="183395" y="38588"/>
                  </a:lnTo>
                  <a:lnTo>
                    <a:pt x="183395" y="38156"/>
                  </a:lnTo>
                  <a:lnTo>
                    <a:pt x="20385" y="38156"/>
                  </a:lnTo>
                  <a:lnTo>
                    <a:pt x="421" y="1810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2494464" y="3543625"/>
              <a:ext cx="57349" cy="84728"/>
            </a:xfrm>
            <a:custGeom>
              <a:avLst/>
              <a:gdLst/>
              <a:ahLst/>
              <a:cxnLst/>
              <a:rect l="l" t="t" r="r" b="b"/>
              <a:pathLst>
                <a:path w="2843" h="2844" extrusionOk="0">
                  <a:moveTo>
                    <a:pt x="2411" y="421"/>
                  </a:moveTo>
                  <a:lnTo>
                    <a:pt x="2411" y="2411"/>
                  </a:lnTo>
                  <a:lnTo>
                    <a:pt x="421" y="2411"/>
                  </a:lnTo>
                  <a:lnTo>
                    <a:pt x="421" y="421"/>
                  </a:lnTo>
                  <a:close/>
                  <a:moveTo>
                    <a:pt x="0" y="1"/>
                  </a:moveTo>
                  <a:lnTo>
                    <a:pt x="0" y="2843"/>
                  </a:lnTo>
                  <a:lnTo>
                    <a:pt x="2843" y="2843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18E9A6E-896A-43F0-AEB6-EC952F0C2210}"/>
              </a:ext>
            </a:extLst>
          </p:cNvPr>
          <p:cNvSpPr txBox="1"/>
          <p:nvPr/>
        </p:nvSpPr>
        <p:spPr>
          <a:xfrm>
            <a:off x="787651" y="1795196"/>
            <a:ext cx="804348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app services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/>
              </a:rPr>
              <a:t>https://azure.microsoft.com/en-in/services/app-service/</a:t>
            </a:r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maps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4"/>
              </a:rPr>
              <a:t>https://azure.microsoft.com/en-us/services/azure-maps/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(for location tracking)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Application Gateway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5"/>
              </a:rPr>
              <a:t>https://azure.microsoft.com/en-in/services/application-gateway/</a:t>
            </a:r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(for security)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lvl="5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IN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28"/>
          <p:cNvSpPr txBox="1">
            <a:spLocks noGrp="1"/>
          </p:cNvSpPr>
          <p:nvPr>
            <p:ph type="subTitle" idx="1"/>
          </p:nvPr>
        </p:nvSpPr>
        <p:spPr>
          <a:xfrm>
            <a:off x="1011463" y="569300"/>
            <a:ext cx="3512745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4000" dirty="0">
                <a:solidFill>
                  <a:srgbClr val="F3F3F3"/>
                </a:solidFill>
                <a:latin typeface="Georgia" panose="02040502050405020303" pitchFamily="18" charset="0"/>
                <a:cs typeface="Teko" panose="020B0604020202020204" charset="0"/>
              </a:rPr>
              <a:t>SOLUTION</a:t>
            </a:r>
            <a:endParaRPr sz="4000" dirty="0">
              <a:solidFill>
                <a:srgbClr val="F3F3F3"/>
              </a:solidFill>
              <a:latin typeface="Georgia" panose="02040502050405020303" pitchFamily="18" charset="0"/>
              <a:cs typeface="Teko" panose="020B0604020202020204" charset="0"/>
            </a:endParaRPr>
          </a:p>
        </p:txBody>
      </p:sp>
      <p:sp>
        <p:nvSpPr>
          <p:cNvPr id="623" name="Google Shape;623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6</a:t>
            </a:fld>
            <a:endParaRPr/>
          </a:p>
        </p:txBody>
      </p:sp>
      <p:grpSp>
        <p:nvGrpSpPr>
          <p:cNvPr id="624" name="Google Shape;624;p28"/>
          <p:cNvGrpSpPr/>
          <p:nvPr/>
        </p:nvGrpSpPr>
        <p:grpSpPr>
          <a:xfrm>
            <a:off x="163409" y="3586099"/>
            <a:ext cx="8667725" cy="1454561"/>
            <a:chOff x="2494464" y="3543625"/>
            <a:chExt cx="4613550" cy="1129230"/>
          </a:xfrm>
        </p:grpSpPr>
        <p:sp>
          <p:nvSpPr>
            <p:cNvPr id="625" name="Google Shape;625;p28"/>
            <p:cNvSpPr/>
            <p:nvPr/>
          </p:nvSpPr>
          <p:spPr>
            <a:xfrm>
              <a:off x="2523139" y="3708155"/>
              <a:ext cx="4584875" cy="964700"/>
            </a:xfrm>
            <a:custGeom>
              <a:avLst/>
              <a:gdLst/>
              <a:ahLst/>
              <a:cxnLst/>
              <a:rect l="l" t="t" r="r" b="b"/>
              <a:pathLst>
                <a:path w="183395" h="38588" extrusionOk="0">
                  <a:moveTo>
                    <a:pt x="0" y="1"/>
                  </a:moveTo>
                  <a:lnTo>
                    <a:pt x="0" y="18282"/>
                  </a:lnTo>
                  <a:lnTo>
                    <a:pt x="20146" y="38519"/>
                  </a:lnTo>
                  <a:lnTo>
                    <a:pt x="20215" y="38588"/>
                  </a:lnTo>
                  <a:lnTo>
                    <a:pt x="183395" y="38588"/>
                  </a:lnTo>
                  <a:lnTo>
                    <a:pt x="183395" y="38156"/>
                  </a:lnTo>
                  <a:lnTo>
                    <a:pt x="20385" y="38156"/>
                  </a:lnTo>
                  <a:lnTo>
                    <a:pt x="421" y="1810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2494464" y="3543625"/>
              <a:ext cx="57349" cy="84728"/>
            </a:xfrm>
            <a:custGeom>
              <a:avLst/>
              <a:gdLst/>
              <a:ahLst/>
              <a:cxnLst/>
              <a:rect l="l" t="t" r="r" b="b"/>
              <a:pathLst>
                <a:path w="2843" h="2844" extrusionOk="0">
                  <a:moveTo>
                    <a:pt x="2411" y="421"/>
                  </a:moveTo>
                  <a:lnTo>
                    <a:pt x="2411" y="2411"/>
                  </a:lnTo>
                  <a:lnTo>
                    <a:pt x="421" y="2411"/>
                  </a:lnTo>
                  <a:lnTo>
                    <a:pt x="421" y="421"/>
                  </a:lnTo>
                  <a:close/>
                  <a:moveTo>
                    <a:pt x="0" y="1"/>
                  </a:moveTo>
                  <a:lnTo>
                    <a:pt x="0" y="2843"/>
                  </a:lnTo>
                  <a:lnTo>
                    <a:pt x="2843" y="2843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18E9A6E-896A-43F0-AEB6-EC952F0C2210}"/>
              </a:ext>
            </a:extLst>
          </p:cNvPr>
          <p:cNvSpPr txBox="1"/>
          <p:nvPr/>
        </p:nvSpPr>
        <p:spPr>
          <a:xfrm>
            <a:off x="787651" y="1795196"/>
            <a:ext cx="804348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Creating an Internal GPS Tracker circuit.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It consists of backup power for this circuit alone and a sim card in it.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When phone gets switched off , it automatically gets on.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Thus a signal will be sent from phone to the nearest tower that helps us to locate the phone.</a:t>
            </a:r>
          </a:p>
          <a:p>
            <a:pPr>
              <a:buClr>
                <a:schemeClr val="bg1"/>
              </a:buClr>
            </a:pPr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IN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201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7</a:t>
            </a:fld>
            <a:endParaRPr/>
          </a:p>
        </p:txBody>
      </p:sp>
      <p:pic>
        <p:nvPicPr>
          <p:cNvPr id="662" name="Google Shape;6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1040318" y="2179764"/>
            <a:ext cx="3371849" cy="13547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105A8C8-BD22-4553-9F03-DD4DD2317A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16" y="193822"/>
            <a:ext cx="8518268" cy="863979"/>
          </a:xfrm>
        </p:spPr>
        <p:txBody>
          <a:bodyPr/>
          <a:lstStyle/>
          <a:p>
            <a:r>
              <a:rPr lang="en-US" sz="4000" dirty="0">
                <a:latin typeface="Georgia" panose="02040502050405020303" pitchFamily="18" charset="0"/>
              </a:rPr>
              <a:t>SOFTWARE IMPLEMENTATIONS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9FC44-A968-462A-9FD4-E9303B5B96E0}"/>
              </a:ext>
            </a:extLst>
          </p:cNvPr>
          <p:cNvSpPr txBox="1"/>
          <p:nvPr/>
        </p:nvSpPr>
        <p:spPr>
          <a:xfrm>
            <a:off x="3752363" y="3969595"/>
            <a:ext cx="5602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Clr>
                <a:schemeClr val="bg1"/>
              </a:buClr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It will be saved as default settings in all            phones and cannot be changed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endParaRPr lang="en-IN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16AEC6-CBAB-45C7-89BA-442CE80B3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16100"/>
            <a:ext cx="1949779" cy="24838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0AFFC4-2014-4EC5-BE4B-9503BBE6D3AB}"/>
              </a:ext>
            </a:extLst>
          </p:cNvPr>
          <p:cNvSpPr txBox="1"/>
          <p:nvPr/>
        </p:nvSpPr>
        <p:spPr>
          <a:xfrm>
            <a:off x="3728751" y="924851"/>
            <a:ext cx="4345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 case if we can’t track by hardware components ,we can track our mobile phones also by software implementations.</a:t>
            </a:r>
            <a:endParaRPr lang="en-IN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D74043-D9DE-411A-A79E-14469A5DF111}"/>
              </a:ext>
            </a:extLst>
          </p:cNvPr>
          <p:cNvSpPr txBox="1"/>
          <p:nvPr/>
        </p:nvSpPr>
        <p:spPr>
          <a:xfrm>
            <a:off x="3728751" y="2168360"/>
            <a:ext cx="51023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Whenever the phone is logged again ,the sim inside the GPS tracker will send a command to the Operating system ,which is already programmed with specific codes to enables the camera automatically and it starts recording .It helps for tracking of the device</a:t>
            </a:r>
            <a:endParaRPr lang="en-IN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E7AED6-7D92-4426-99B8-E7E233407E9B}"/>
              </a:ext>
            </a:extLst>
          </p:cNvPr>
          <p:cNvSpPr txBox="1"/>
          <p:nvPr/>
        </p:nvSpPr>
        <p:spPr>
          <a:xfrm>
            <a:off x="2278026" y="2397089"/>
            <a:ext cx="45879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3E6B4BF-072E-4E30-A38D-34A2497D5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94" y="203597"/>
            <a:ext cx="3750469" cy="3750469"/>
          </a:xfrm>
          <a:prstGeom prst="rect">
            <a:avLst/>
          </a:prstGeom>
        </p:spPr>
      </p:pic>
      <p:pic>
        <p:nvPicPr>
          <p:cNvPr id="7" name="Picture 6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50FF2703-0EC6-4F4A-B7E5-628E43137D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4" t="4465" r="3826" b="5333"/>
          <a:stretch/>
        </p:blipFill>
        <p:spPr>
          <a:xfrm>
            <a:off x="1393031" y="2878932"/>
            <a:ext cx="665250" cy="492919"/>
          </a:xfrm>
          <a:prstGeom prst="rect">
            <a:avLst/>
          </a:prstGeom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AC9A6C4D-6DAF-4360-9F55-B2A5339B9353}"/>
              </a:ext>
            </a:extLst>
          </p:cNvPr>
          <p:cNvCxnSpPr/>
          <p:nvPr/>
        </p:nvCxnSpPr>
        <p:spPr>
          <a:xfrm flipV="1">
            <a:off x="2814638" y="1728788"/>
            <a:ext cx="2800350" cy="657225"/>
          </a:xfrm>
          <a:prstGeom prst="curvedConnector3">
            <a:avLst/>
          </a:prstGeom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852AD0E-ACEC-425C-8449-CE06EF00E511}"/>
              </a:ext>
            </a:extLst>
          </p:cNvPr>
          <p:cNvSpPr txBox="1"/>
          <p:nvPr/>
        </p:nvSpPr>
        <p:spPr>
          <a:xfrm>
            <a:off x="5554476" y="1532580"/>
            <a:ext cx="27154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Georgia" panose="02040502050405020303" pitchFamily="18" charset="0"/>
              </a:rPr>
              <a:t>MOBILE TURNED ON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414B3024-B7E2-4D5A-8AD3-D54F2F0BFDDC}"/>
              </a:ext>
            </a:extLst>
          </p:cNvPr>
          <p:cNvCxnSpPr>
            <a:cxnSpLocks/>
          </p:cNvCxnSpPr>
          <p:nvPr/>
        </p:nvCxnSpPr>
        <p:spPr>
          <a:xfrm>
            <a:off x="2058281" y="3107016"/>
            <a:ext cx="3334601" cy="1267557"/>
          </a:xfrm>
          <a:prstGeom prst="curvedConnector3">
            <a:avLst/>
          </a:prstGeom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E3560F-48C4-4B73-B497-BED3B17F50DA}"/>
              </a:ext>
            </a:extLst>
          </p:cNvPr>
          <p:cNvSpPr txBox="1"/>
          <p:nvPr/>
        </p:nvSpPr>
        <p:spPr>
          <a:xfrm>
            <a:off x="5484454" y="3709297"/>
            <a:ext cx="32802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Georgia" panose="02040502050405020303" pitchFamily="18" charset="0"/>
              </a:rPr>
              <a:t>CIRCUIT TURNED OFF</a:t>
            </a:r>
          </a:p>
        </p:txBody>
      </p:sp>
    </p:spTree>
    <p:extLst>
      <p:ext uri="{BB962C8B-B14F-4D97-AF65-F5344CB8AC3E}">
        <p14:creationId xmlns:p14="http://schemas.microsoft.com/office/powerpoint/2010/main" val="1318037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3E6B4BF-072E-4E30-A38D-34A2497D5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94" y="196873"/>
            <a:ext cx="3750469" cy="3750469"/>
          </a:xfrm>
          <a:prstGeom prst="rect">
            <a:avLst/>
          </a:prstGeom>
        </p:spPr>
      </p:pic>
      <p:pic>
        <p:nvPicPr>
          <p:cNvPr id="7" name="Picture 6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50FF2703-0EC6-4F4A-B7E5-628E43137D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4" t="4465" r="3826" b="5333"/>
          <a:stretch/>
        </p:blipFill>
        <p:spPr>
          <a:xfrm>
            <a:off x="1393031" y="2878932"/>
            <a:ext cx="665250" cy="492919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DF74FC6-711C-4742-8649-B35C12288D22}"/>
              </a:ext>
            </a:extLst>
          </p:cNvPr>
          <p:cNvSpPr/>
          <p:nvPr/>
        </p:nvSpPr>
        <p:spPr>
          <a:xfrm>
            <a:off x="2251711" y="270510"/>
            <a:ext cx="1604009" cy="3581400"/>
          </a:xfrm>
          <a:prstGeom prst="roundRect">
            <a:avLst>
              <a:gd name="adj" fmla="val 1072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AC9A6C4D-6DAF-4360-9F55-B2A5339B9353}"/>
              </a:ext>
            </a:extLst>
          </p:cNvPr>
          <p:cNvCxnSpPr/>
          <p:nvPr/>
        </p:nvCxnSpPr>
        <p:spPr>
          <a:xfrm flipV="1">
            <a:off x="2814638" y="1728788"/>
            <a:ext cx="2800350" cy="657225"/>
          </a:xfrm>
          <a:prstGeom prst="curvedConnector3">
            <a:avLst/>
          </a:prstGeom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852AD0E-ACEC-425C-8449-CE06EF00E511}"/>
              </a:ext>
            </a:extLst>
          </p:cNvPr>
          <p:cNvSpPr txBox="1"/>
          <p:nvPr/>
        </p:nvSpPr>
        <p:spPr>
          <a:xfrm>
            <a:off x="5554476" y="1532580"/>
            <a:ext cx="30180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Georgia" panose="02040502050405020303" pitchFamily="18" charset="0"/>
              </a:rPr>
              <a:t>MOBILE TURNED OFF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414B3024-B7E2-4D5A-8AD3-D54F2F0BFDDC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958340" y="3236070"/>
            <a:ext cx="3222310" cy="1154449"/>
          </a:xfrm>
          <a:prstGeom prst="curvedConnector3">
            <a:avLst/>
          </a:prstGeom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E3560F-48C4-4B73-B497-BED3B17F50DA}"/>
              </a:ext>
            </a:extLst>
          </p:cNvPr>
          <p:cNvSpPr txBox="1"/>
          <p:nvPr/>
        </p:nvSpPr>
        <p:spPr>
          <a:xfrm>
            <a:off x="5180650" y="3851910"/>
            <a:ext cx="32802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Georgia" panose="02040502050405020303" pitchFamily="18" charset="0"/>
              </a:rPr>
              <a:t>CIRCUIT TURNED 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6C1BDE1-5397-45C5-980C-F68FC0281E97}"/>
              </a:ext>
            </a:extLst>
          </p:cNvPr>
          <p:cNvSpPr/>
          <p:nvPr/>
        </p:nvSpPr>
        <p:spPr>
          <a:xfrm>
            <a:off x="1844040" y="3019425"/>
            <a:ext cx="114300" cy="10858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</p:spTree>
    <p:extLst>
      <p:ext uri="{BB962C8B-B14F-4D97-AF65-F5344CB8AC3E}">
        <p14:creationId xmlns:p14="http://schemas.microsoft.com/office/powerpoint/2010/main" val="4251579790"/>
      </p:ext>
    </p:extLst>
  </p:cSld>
  <p:clrMapOvr>
    <a:masterClrMapping/>
  </p:clrMapOvr>
</p:sld>
</file>

<file path=ppt/theme/theme1.xml><?xml version="1.0" encoding="utf-8"?>
<a:theme xmlns:a="http://schemas.openxmlformats.org/drawingml/2006/main" name="Pitch Deck Template">
  <a:themeElements>
    <a:clrScheme name="Simple Light">
      <a:dk1>
        <a:srgbClr val="000000"/>
      </a:dk1>
      <a:lt1>
        <a:srgbClr val="F3F3F3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1123</TotalTime>
  <Words>388</Words>
  <Application>Microsoft Office PowerPoint</Application>
  <PresentationFormat>On-screen Show (16:9)</PresentationFormat>
  <Paragraphs>104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Verdana</vt:lpstr>
      <vt:lpstr>Wingdings</vt:lpstr>
      <vt:lpstr>Arial</vt:lpstr>
      <vt:lpstr>Algerian</vt:lpstr>
      <vt:lpstr>Source Code Pro</vt:lpstr>
      <vt:lpstr>Teko Medium</vt:lpstr>
      <vt:lpstr>Georgia</vt:lpstr>
      <vt:lpstr>Teko Light</vt:lpstr>
      <vt:lpstr>Source Code Pro Light</vt:lpstr>
      <vt:lpstr>Sitka Display</vt:lpstr>
      <vt:lpstr>Teko</vt:lpstr>
      <vt:lpstr>Pitch Deck Template</vt:lpstr>
      <vt:lpstr>RETRIEVAL  OF LOST  MOBILE  PHONES</vt:lpstr>
      <vt:lpstr>PROBLEM STATEMENT</vt:lpstr>
      <vt:lpstr>PowerPoint Presentation</vt:lpstr>
      <vt:lpstr>CHALLENGES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ADVANTAGES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RETRIEVAL OF LOST MOBILE  PHONES</dc:title>
  <dc:creator>akshaya swaminathan</dc:creator>
  <cp:lastModifiedBy>Aswin Z</cp:lastModifiedBy>
  <cp:revision>10</cp:revision>
  <dcterms:modified xsi:type="dcterms:W3CDTF">2022-01-17T13:50:53Z</dcterms:modified>
</cp:coreProperties>
</file>